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3"/>
  </p:notesMasterIdLst>
  <p:sldIdLst>
    <p:sldId id="256" r:id="rId3"/>
    <p:sldId id="258" r:id="rId4"/>
    <p:sldId id="259" r:id="rId5"/>
    <p:sldId id="261" r:id="rId6"/>
    <p:sldId id="272" r:id="rId7"/>
    <p:sldId id="265" r:id="rId8"/>
    <p:sldId id="290" r:id="rId9"/>
    <p:sldId id="275" r:id="rId10"/>
    <p:sldId id="278" r:id="rId11"/>
    <p:sldId id="284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AC5D"/>
    <a:srgbClr val="D88A9E"/>
    <a:srgbClr val="A1739D"/>
    <a:srgbClr val="68BAAA"/>
    <a:srgbClr val="F4A74A"/>
    <a:srgbClr val="D1758E"/>
    <a:srgbClr val="5F3158"/>
    <a:srgbClr val="774F71"/>
    <a:srgbClr val="F7C17F"/>
    <a:srgbClr val="F5F5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190" autoAdjust="0"/>
    <p:restoredTop sz="93837" autoAdjust="0"/>
  </p:normalViewPr>
  <p:slideViewPr>
    <p:cSldViewPr snapToGrid="0" showGuides="1">
      <p:cViewPr varScale="1">
        <p:scale>
          <a:sx n="55" d="100"/>
          <a:sy n="55" d="100"/>
        </p:scale>
        <p:origin x="-108" y="-1644"/>
      </p:cViewPr>
      <p:guideLst>
        <p:guide orient="horz" pos="1669"/>
        <p:guide orient="horz" pos="3871"/>
        <p:guide pos="6369"/>
        <p:guide pos="1271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39" d="100"/>
        <a:sy n="139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6" Type="http://schemas.openxmlformats.org/officeDocument/2006/relationships/tableStyles" Target="tableStyles.xml"/><Relationship Id="rId15" Type="http://schemas.openxmlformats.org/officeDocument/2006/relationships/viewProps" Target="viewProps.xml"/><Relationship Id="rId14" Type="http://schemas.openxmlformats.org/officeDocument/2006/relationships/presProps" Target="presProps.xml"/><Relationship Id="rId13" Type="http://schemas.openxmlformats.org/officeDocument/2006/relationships/notesMaster" Target="notesMasters/notesMaster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27387C-0F71-47AA-8625-78B4CEAC1B4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3449A1-6881-4E18-9118-9CA8B635136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637E6-C72E-4811-A999-7E3B3249467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9BEF3-C642-43F7-A951-ECBD4B38100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637E6-C72E-4811-A999-7E3B3249467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9BEF3-C642-43F7-A951-ECBD4B38100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637E6-C72E-4811-A999-7E3B3249467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9BEF3-C642-43F7-A951-ECBD4B38100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637E6-C72E-4811-A999-7E3B3249467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9BEF3-C642-43F7-A951-ECBD4B38100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637E6-C72E-4811-A999-7E3B3249467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9BEF3-C642-43F7-A951-ECBD4B38100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637E6-C72E-4811-A999-7E3B3249467C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9BEF3-C642-43F7-A951-ECBD4B38100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637E6-C72E-4811-A999-7E3B3249467C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9BEF3-C642-43F7-A951-ECBD4B38100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637E6-C72E-4811-A999-7E3B3249467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9BEF3-C642-43F7-A951-ECBD4B38100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637E6-C72E-4811-A999-7E3B3249467C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9BEF3-C642-43F7-A951-ECBD4B38100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637E6-C72E-4811-A999-7E3B3249467C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9BEF3-C642-43F7-A951-ECBD4B38100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637E6-C72E-4811-A999-7E3B3249467C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9BEF3-C642-43F7-A951-ECBD4B38100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E637E6-C72E-4811-A999-7E3B3249467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39BEF3-C642-43F7-A951-ECBD4B381009}" type="slidenum">
              <a:rPr lang="zh-CN" altLang="en-US" smtClean="0"/>
            </a:fld>
            <a:endParaRPr lang="zh-CN" alt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.png"/><Relationship Id="rId1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1.png"/><Relationship Id="rId1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5.png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3.png"/><Relationship Id="rId1" Type="http://schemas.openxmlformats.org/officeDocument/2006/relationships/image" Target="../media/image22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5810497" y="2534317"/>
            <a:ext cx="4200281" cy="1861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500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endParaRPr lang="en-US" altLang="zh-CN" sz="11500" dirty="0">
              <a:solidFill>
                <a:schemeClr val="tx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1" name="组合 40"/>
          <p:cNvGrpSpPr/>
          <p:nvPr/>
        </p:nvGrpSpPr>
        <p:grpSpPr>
          <a:xfrm>
            <a:off x="0" y="2963148"/>
            <a:ext cx="6039098" cy="931705"/>
            <a:chOff x="-23530" y="2881356"/>
            <a:chExt cx="3348000" cy="931705"/>
          </a:xfrm>
        </p:grpSpPr>
        <p:sp>
          <p:nvSpPr>
            <p:cNvPr id="36" name="矩形 35"/>
            <p:cNvSpPr/>
            <p:nvPr/>
          </p:nvSpPr>
          <p:spPr>
            <a:xfrm>
              <a:off x="-23530" y="2881356"/>
              <a:ext cx="3348000" cy="216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矩形 36"/>
            <p:cNvSpPr/>
            <p:nvPr/>
          </p:nvSpPr>
          <p:spPr>
            <a:xfrm>
              <a:off x="-23530" y="3119924"/>
              <a:ext cx="3348000" cy="216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矩形 37"/>
            <p:cNvSpPr/>
            <p:nvPr/>
          </p:nvSpPr>
          <p:spPr>
            <a:xfrm>
              <a:off x="-23530" y="3358492"/>
              <a:ext cx="3348000" cy="216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矩形 38"/>
            <p:cNvSpPr/>
            <p:nvPr/>
          </p:nvSpPr>
          <p:spPr>
            <a:xfrm>
              <a:off x="-23530" y="3597061"/>
              <a:ext cx="3348000" cy="216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4" name="文本框 43"/>
          <p:cNvSpPr txBox="1"/>
          <p:nvPr/>
        </p:nvSpPr>
        <p:spPr>
          <a:xfrm>
            <a:off x="4243383" y="4056352"/>
            <a:ext cx="5448303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sz="36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智能家居项目设计</a:t>
            </a:r>
            <a:endParaRPr lang="zh-CN" sz="36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5" name="组合 44"/>
          <p:cNvGrpSpPr/>
          <p:nvPr/>
        </p:nvGrpSpPr>
        <p:grpSpPr>
          <a:xfrm rot="16200000">
            <a:off x="6898280" y="2921997"/>
            <a:ext cx="6775703" cy="931705"/>
            <a:chOff x="-23530" y="2881356"/>
            <a:chExt cx="3348000" cy="931705"/>
          </a:xfrm>
        </p:grpSpPr>
        <p:sp>
          <p:nvSpPr>
            <p:cNvPr id="46" name="矩形 45"/>
            <p:cNvSpPr/>
            <p:nvPr/>
          </p:nvSpPr>
          <p:spPr>
            <a:xfrm>
              <a:off x="-23530" y="2881356"/>
              <a:ext cx="3348000" cy="216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矩形 46"/>
            <p:cNvSpPr/>
            <p:nvPr/>
          </p:nvSpPr>
          <p:spPr>
            <a:xfrm>
              <a:off x="-23530" y="3119924"/>
              <a:ext cx="3348000" cy="216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矩形 47"/>
            <p:cNvSpPr/>
            <p:nvPr/>
          </p:nvSpPr>
          <p:spPr>
            <a:xfrm>
              <a:off x="-23530" y="3358492"/>
              <a:ext cx="3348000" cy="216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矩形 48"/>
            <p:cNvSpPr/>
            <p:nvPr/>
          </p:nvSpPr>
          <p:spPr>
            <a:xfrm>
              <a:off x="-23530" y="3597061"/>
              <a:ext cx="3348000" cy="216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8201024" y="5068307"/>
            <a:ext cx="1395413" cy="517725"/>
            <a:chOff x="8201024" y="5068307"/>
            <a:chExt cx="1395413" cy="517725"/>
          </a:xfrm>
        </p:grpSpPr>
        <p:sp>
          <p:nvSpPr>
            <p:cNvPr id="50" name="矩形: 圆角 49"/>
            <p:cNvSpPr/>
            <p:nvPr/>
          </p:nvSpPr>
          <p:spPr>
            <a:xfrm>
              <a:off x="8201024" y="5068307"/>
              <a:ext cx="1395413" cy="517725"/>
            </a:xfrm>
            <a:prstGeom prst="roundRect">
              <a:avLst>
                <a:gd name="adj" fmla="val 26871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" name="文本框 50"/>
            <p:cNvSpPr txBox="1"/>
            <p:nvPr/>
          </p:nvSpPr>
          <p:spPr>
            <a:xfrm>
              <a:off x="8255792" y="5127114"/>
              <a:ext cx="1285875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一班</a:t>
              </a:r>
              <a:endPara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6707978" y="5068306"/>
            <a:ext cx="1395413" cy="517725"/>
            <a:chOff x="6707978" y="5068306"/>
            <a:chExt cx="1395413" cy="517725"/>
          </a:xfrm>
        </p:grpSpPr>
        <p:sp>
          <p:nvSpPr>
            <p:cNvPr id="52" name="矩形: 圆角 51"/>
            <p:cNvSpPr/>
            <p:nvPr/>
          </p:nvSpPr>
          <p:spPr>
            <a:xfrm>
              <a:off x="6707978" y="5068306"/>
              <a:ext cx="1395413" cy="517725"/>
            </a:xfrm>
            <a:prstGeom prst="roundRect">
              <a:avLst>
                <a:gd name="adj" fmla="val 2687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3" name="文本框 52"/>
            <p:cNvSpPr txBox="1"/>
            <p:nvPr/>
          </p:nvSpPr>
          <p:spPr>
            <a:xfrm>
              <a:off x="6762746" y="5127113"/>
              <a:ext cx="1285875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李子玲</a:t>
              </a:r>
              <a:endPara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5214932" y="5067923"/>
            <a:ext cx="1395413" cy="517725"/>
            <a:chOff x="5214932" y="5067923"/>
            <a:chExt cx="1395413" cy="517725"/>
          </a:xfrm>
        </p:grpSpPr>
        <p:sp>
          <p:nvSpPr>
            <p:cNvPr id="54" name="矩形: 圆角 53"/>
            <p:cNvSpPr/>
            <p:nvPr/>
          </p:nvSpPr>
          <p:spPr>
            <a:xfrm>
              <a:off x="5214932" y="5067923"/>
              <a:ext cx="1395413" cy="517725"/>
            </a:xfrm>
            <a:prstGeom prst="roundRect">
              <a:avLst>
                <a:gd name="adj" fmla="val 26871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5" name="文本框 54"/>
            <p:cNvSpPr txBox="1"/>
            <p:nvPr/>
          </p:nvSpPr>
          <p:spPr>
            <a:xfrm>
              <a:off x="5281605" y="5167936"/>
              <a:ext cx="1285875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2018.6.22</a:t>
              </a:r>
              <a:endPara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500">
        <p15:prstTrans prst="drap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850"/>
                            </p:stCondLst>
                            <p:childTnLst>
                              <p:par>
                                <p:cTn id="21" presetID="2" presetClass="entr" presetSubtype="8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4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5810497" y="2824601"/>
            <a:ext cx="42002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7200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谢谢观看</a:t>
            </a:r>
            <a:endParaRPr lang="zh-CN" altLang="en-US" sz="7200" dirty="0">
              <a:solidFill>
                <a:schemeClr val="tx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1" name="组合 40"/>
          <p:cNvGrpSpPr/>
          <p:nvPr/>
        </p:nvGrpSpPr>
        <p:grpSpPr>
          <a:xfrm>
            <a:off x="0" y="2963148"/>
            <a:ext cx="6039098" cy="931705"/>
            <a:chOff x="-23530" y="2881356"/>
            <a:chExt cx="3348000" cy="931705"/>
          </a:xfrm>
        </p:grpSpPr>
        <p:sp>
          <p:nvSpPr>
            <p:cNvPr id="36" name="矩形 35"/>
            <p:cNvSpPr/>
            <p:nvPr/>
          </p:nvSpPr>
          <p:spPr>
            <a:xfrm>
              <a:off x="-23530" y="2881356"/>
              <a:ext cx="3348000" cy="216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矩形 36"/>
            <p:cNvSpPr/>
            <p:nvPr/>
          </p:nvSpPr>
          <p:spPr>
            <a:xfrm>
              <a:off x="-23530" y="3119924"/>
              <a:ext cx="3348000" cy="216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矩形 37"/>
            <p:cNvSpPr/>
            <p:nvPr/>
          </p:nvSpPr>
          <p:spPr>
            <a:xfrm>
              <a:off x="-23530" y="3358492"/>
              <a:ext cx="3348000" cy="216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矩形 38"/>
            <p:cNvSpPr/>
            <p:nvPr/>
          </p:nvSpPr>
          <p:spPr>
            <a:xfrm>
              <a:off x="-23530" y="3597061"/>
              <a:ext cx="3348000" cy="216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4" name="文本框 43"/>
          <p:cNvSpPr txBox="1"/>
          <p:nvPr/>
        </p:nvSpPr>
        <p:spPr>
          <a:xfrm>
            <a:off x="4243383" y="4056352"/>
            <a:ext cx="5448303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sz="36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智能家居项目设计</a:t>
            </a:r>
            <a:endParaRPr lang="zh-CN" sz="36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5" name="组合 44"/>
          <p:cNvGrpSpPr/>
          <p:nvPr/>
        </p:nvGrpSpPr>
        <p:grpSpPr>
          <a:xfrm rot="16200000">
            <a:off x="6898280" y="2921997"/>
            <a:ext cx="6775703" cy="931705"/>
            <a:chOff x="-23530" y="2881356"/>
            <a:chExt cx="3348000" cy="931705"/>
          </a:xfrm>
        </p:grpSpPr>
        <p:sp>
          <p:nvSpPr>
            <p:cNvPr id="46" name="矩形 45"/>
            <p:cNvSpPr/>
            <p:nvPr/>
          </p:nvSpPr>
          <p:spPr>
            <a:xfrm>
              <a:off x="-23530" y="2881356"/>
              <a:ext cx="3348000" cy="216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矩形 46"/>
            <p:cNvSpPr/>
            <p:nvPr/>
          </p:nvSpPr>
          <p:spPr>
            <a:xfrm>
              <a:off x="-23530" y="3119924"/>
              <a:ext cx="3348000" cy="216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矩形 47"/>
            <p:cNvSpPr/>
            <p:nvPr/>
          </p:nvSpPr>
          <p:spPr>
            <a:xfrm>
              <a:off x="-23530" y="3358492"/>
              <a:ext cx="3348000" cy="216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矩形 48"/>
            <p:cNvSpPr/>
            <p:nvPr/>
          </p:nvSpPr>
          <p:spPr>
            <a:xfrm>
              <a:off x="-23530" y="3597061"/>
              <a:ext cx="3348000" cy="216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6" name="组合 55"/>
          <p:cNvGrpSpPr/>
          <p:nvPr/>
        </p:nvGrpSpPr>
        <p:grpSpPr>
          <a:xfrm>
            <a:off x="5214932" y="5067923"/>
            <a:ext cx="4381505" cy="518109"/>
            <a:chOff x="5186356" y="5067923"/>
            <a:chExt cx="4381505" cy="518109"/>
          </a:xfrm>
        </p:grpSpPr>
        <p:sp>
          <p:nvSpPr>
            <p:cNvPr id="50" name="矩形: 圆角 49"/>
            <p:cNvSpPr/>
            <p:nvPr/>
          </p:nvSpPr>
          <p:spPr>
            <a:xfrm>
              <a:off x="8172448" y="5068307"/>
              <a:ext cx="1395413" cy="517725"/>
            </a:xfrm>
            <a:prstGeom prst="roundRect">
              <a:avLst>
                <a:gd name="adj" fmla="val 26871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" name="文本框 50"/>
            <p:cNvSpPr txBox="1"/>
            <p:nvPr/>
          </p:nvSpPr>
          <p:spPr>
            <a:xfrm>
              <a:off x="8227216" y="5127114"/>
              <a:ext cx="1285875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一班</a:t>
              </a:r>
              <a:endPara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" name="矩形: 圆角 51"/>
            <p:cNvSpPr/>
            <p:nvPr/>
          </p:nvSpPr>
          <p:spPr>
            <a:xfrm>
              <a:off x="6679402" y="5068306"/>
              <a:ext cx="1395413" cy="517725"/>
            </a:xfrm>
            <a:prstGeom prst="roundRect">
              <a:avLst>
                <a:gd name="adj" fmla="val 2687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3" name="文本框 52"/>
            <p:cNvSpPr txBox="1"/>
            <p:nvPr/>
          </p:nvSpPr>
          <p:spPr>
            <a:xfrm>
              <a:off x="6734170" y="5127113"/>
              <a:ext cx="1285875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李子玲</a:t>
              </a:r>
              <a:endPara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4" name="矩形: 圆角 53"/>
            <p:cNvSpPr/>
            <p:nvPr/>
          </p:nvSpPr>
          <p:spPr>
            <a:xfrm>
              <a:off x="5186356" y="5067923"/>
              <a:ext cx="1395413" cy="517725"/>
            </a:xfrm>
            <a:prstGeom prst="roundRect">
              <a:avLst>
                <a:gd name="adj" fmla="val 26871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5" name="文本框 54"/>
            <p:cNvSpPr txBox="1"/>
            <p:nvPr/>
          </p:nvSpPr>
          <p:spPr>
            <a:xfrm>
              <a:off x="5253029" y="5167936"/>
              <a:ext cx="1285875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2018.6.22</a:t>
              </a:r>
              <a:endPara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132115" y="428170"/>
            <a:ext cx="12917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>
                <a:solidFill>
                  <a:schemeClr val="accent1"/>
                </a:solidFill>
                <a:latin typeface="+mj-ea"/>
                <a:ea typeface="+mj-ea"/>
              </a:rPr>
              <a:t>目录</a:t>
            </a:r>
            <a:endParaRPr lang="zh-CN" altLang="en-US" sz="4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2380344" y="535369"/>
            <a:ext cx="0" cy="468000"/>
          </a:xfrm>
          <a:prstGeom prst="line">
            <a:avLst/>
          </a:prstGeom>
          <a:ln>
            <a:solidFill>
              <a:schemeClr val="accent1"/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2438400" y="491827"/>
            <a:ext cx="20755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accent2"/>
                </a:solidFill>
              </a:rPr>
              <a:t>contents</a:t>
            </a:r>
            <a:endParaRPr lang="zh-CN" altLang="en-US" sz="3200" dirty="0">
              <a:solidFill>
                <a:schemeClr val="accent2"/>
              </a:solidFill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0" y="316259"/>
            <a:ext cx="1132115" cy="931705"/>
            <a:chOff x="-23530" y="2881356"/>
            <a:chExt cx="3348000" cy="931705"/>
          </a:xfrm>
        </p:grpSpPr>
        <p:sp>
          <p:nvSpPr>
            <p:cNvPr id="8" name="矩形 7"/>
            <p:cNvSpPr/>
            <p:nvPr/>
          </p:nvSpPr>
          <p:spPr>
            <a:xfrm>
              <a:off x="-23530" y="2881356"/>
              <a:ext cx="3348000" cy="216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-23530" y="3119924"/>
              <a:ext cx="3348000" cy="216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-23530" y="3358492"/>
              <a:ext cx="3348000" cy="216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-23530" y="3597061"/>
              <a:ext cx="3348000" cy="216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8" name="直接连接符 17"/>
          <p:cNvCxnSpPr/>
          <p:nvPr/>
        </p:nvCxnSpPr>
        <p:spPr>
          <a:xfrm>
            <a:off x="4383310" y="784215"/>
            <a:ext cx="7812000" cy="91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/>
          <p:cNvSpPr txBox="1"/>
          <p:nvPr/>
        </p:nvSpPr>
        <p:spPr>
          <a:xfrm>
            <a:off x="7243760" y="1469472"/>
            <a:ext cx="2407376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400" dirty="0">
                <a:solidFill>
                  <a:srgbClr val="F7C17F"/>
                </a:solidFill>
                <a:latin typeface="+mj-ea"/>
                <a:ea typeface="+mj-ea"/>
              </a:rPr>
              <a:t>整体页面</a:t>
            </a:r>
            <a:endParaRPr lang="zh-CN" altLang="en-US" sz="2400" dirty="0">
              <a:solidFill>
                <a:srgbClr val="F7C17F"/>
              </a:solidFill>
              <a:latin typeface="+mj-ea"/>
              <a:ea typeface="+mj-ea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5786439" y="1837789"/>
            <a:ext cx="3845316" cy="450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整体页面的具体效果</a:t>
            </a:r>
            <a:endParaRPr lang="zh-CN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7249678" y="2795964"/>
            <a:ext cx="2407376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400" dirty="0">
                <a:solidFill>
                  <a:srgbClr val="D1758E"/>
                </a:solidFill>
                <a:latin typeface="+mj-ea"/>
                <a:ea typeface="+mj-ea"/>
              </a:rPr>
              <a:t>实现讲解</a:t>
            </a:r>
            <a:endParaRPr lang="zh-CN" altLang="en-US" sz="2400" dirty="0">
              <a:solidFill>
                <a:srgbClr val="D1758E"/>
              </a:solidFill>
              <a:latin typeface="+mj-ea"/>
              <a:ea typeface="+mj-ea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5786439" y="3164281"/>
            <a:ext cx="3851233" cy="450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各个模块实现的讲解</a:t>
            </a:r>
            <a:endParaRPr lang="zh-CN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7255596" y="4122456"/>
            <a:ext cx="2407376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400" dirty="0">
                <a:solidFill>
                  <a:srgbClr val="8F608A"/>
                </a:solidFill>
                <a:latin typeface="+mj-ea"/>
                <a:ea typeface="+mj-ea"/>
              </a:rPr>
              <a:t>心得体会</a:t>
            </a:r>
            <a:endParaRPr lang="zh-CN" altLang="en-US" sz="2400" dirty="0">
              <a:solidFill>
                <a:srgbClr val="8F608A"/>
              </a:solidFill>
              <a:latin typeface="+mj-ea"/>
              <a:ea typeface="+mj-ea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5786439" y="4490773"/>
            <a:ext cx="3857151" cy="450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实现过程遇到的难点及解决</a:t>
            </a:r>
            <a:endParaRPr lang="zh-CN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9757400" y="2810523"/>
            <a:ext cx="773643" cy="773645"/>
            <a:chOff x="9757400" y="2810523"/>
            <a:chExt cx="773643" cy="773645"/>
          </a:xfrm>
        </p:grpSpPr>
        <p:sp>
          <p:nvSpPr>
            <p:cNvPr id="60" name="泪滴形 59"/>
            <p:cNvSpPr/>
            <p:nvPr/>
          </p:nvSpPr>
          <p:spPr>
            <a:xfrm>
              <a:off x="9757400" y="2810523"/>
              <a:ext cx="773643" cy="773643"/>
            </a:xfrm>
            <a:prstGeom prst="teardrop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59" name="图片 58"/>
            <p:cNvPicPr>
              <a:picLocks noChangeAspect="1"/>
            </p:cNvPicPr>
            <p:nvPr/>
          </p:nvPicPr>
          <p:blipFill>
            <a:blip r:embed="rId1" cstate="screen"/>
            <a:srcRect/>
            <a:stretch>
              <a:fillRect/>
            </a:stretch>
          </p:blipFill>
          <p:spPr>
            <a:xfrm>
              <a:off x="9827047" y="2834919"/>
              <a:ext cx="703996" cy="749249"/>
            </a:xfrm>
            <a:custGeom>
              <a:avLst/>
              <a:gdLst>
                <a:gd name="connsiteX0" fmla="*/ 185946 w 703996"/>
                <a:gd name="connsiteY0" fmla="*/ 0 h 749249"/>
                <a:gd name="connsiteX1" fmla="*/ 703996 w 703996"/>
                <a:gd name="connsiteY1" fmla="*/ 0 h 749249"/>
                <a:gd name="connsiteX2" fmla="*/ 703996 w 703996"/>
                <a:gd name="connsiteY2" fmla="*/ 362427 h 749249"/>
                <a:gd name="connsiteX3" fmla="*/ 317174 w 703996"/>
                <a:gd name="connsiteY3" fmla="*/ 749249 h 749249"/>
                <a:gd name="connsiteX4" fmla="*/ 43650 w 703996"/>
                <a:gd name="connsiteY4" fmla="*/ 635952 h 749249"/>
                <a:gd name="connsiteX5" fmla="*/ 0 w 703996"/>
                <a:gd name="connsiteY5" fmla="*/ 583048 h 749249"/>
                <a:gd name="connsiteX6" fmla="*/ 0 w 703996"/>
                <a:gd name="connsiteY6" fmla="*/ 141808 h 749249"/>
                <a:gd name="connsiteX7" fmla="*/ 43651 w 703996"/>
                <a:gd name="connsiteY7" fmla="*/ 88903 h 749249"/>
                <a:gd name="connsiteX8" fmla="*/ 166606 w 703996"/>
                <a:gd name="connsiteY8" fmla="*/ 6004 h 749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3996" h="749249">
                  <a:moveTo>
                    <a:pt x="185946" y="0"/>
                  </a:moveTo>
                  <a:lnTo>
                    <a:pt x="703996" y="0"/>
                  </a:lnTo>
                  <a:lnTo>
                    <a:pt x="703996" y="362427"/>
                  </a:lnTo>
                  <a:cubicBezTo>
                    <a:pt x="703996" y="576063"/>
                    <a:pt x="530810" y="749249"/>
                    <a:pt x="317174" y="749249"/>
                  </a:cubicBezTo>
                  <a:cubicBezTo>
                    <a:pt x="210356" y="749249"/>
                    <a:pt x="113651" y="705953"/>
                    <a:pt x="43650" y="635952"/>
                  </a:cubicBezTo>
                  <a:lnTo>
                    <a:pt x="0" y="583048"/>
                  </a:lnTo>
                  <a:lnTo>
                    <a:pt x="0" y="141808"/>
                  </a:lnTo>
                  <a:lnTo>
                    <a:pt x="43651" y="88903"/>
                  </a:lnTo>
                  <a:cubicBezTo>
                    <a:pt x="78651" y="53902"/>
                    <a:pt x="120328" y="25578"/>
                    <a:pt x="166606" y="6004"/>
                  </a:cubicBezTo>
                  <a:close/>
                </a:path>
              </a:pathLst>
            </a:custGeom>
          </p:spPr>
        </p:pic>
      </p:grpSp>
      <p:grpSp>
        <p:nvGrpSpPr>
          <p:cNvPr id="12" name="组合 11"/>
          <p:cNvGrpSpPr/>
          <p:nvPr/>
        </p:nvGrpSpPr>
        <p:grpSpPr>
          <a:xfrm>
            <a:off x="9763318" y="4107986"/>
            <a:ext cx="773643" cy="773645"/>
            <a:chOff x="9763318" y="4107986"/>
            <a:chExt cx="773643" cy="773645"/>
          </a:xfrm>
        </p:grpSpPr>
        <p:sp>
          <p:nvSpPr>
            <p:cNvPr id="63" name="泪滴形 62"/>
            <p:cNvSpPr/>
            <p:nvPr/>
          </p:nvSpPr>
          <p:spPr>
            <a:xfrm>
              <a:off x="9763318" y="4107986"/>
              <a:ext cx="773643" cy="773643"/>
            </a:xfrm>
            <a:prstGeom prst="teardrop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62" name="图片 61"/>
            <p:cNvPicPr>
              <a:picLocks noChangeAspect="1"/>
            </p:cNvPicPr>
            <p:nvPr/>
          </p:nvPicPr>
          <p:blipFill>
            <a:blip r:embed="rId2" cstate="screen"/>
            <a:srcRect r="14746" b="21894"/>
            <a:stretch>
              <a:fillRect/>
            </a:stretch>
          </p:blipFill>
          <p:spPr>
            <a:xfrm>
              <a:off x="9830095" y="4176890"/>
              <a:ext cx="706866" cy="704741"/>
            </a:xfrm>
            <a:custGeom>
              <a:avLst/>
              <a:gdLst>
                <a:gd name="connsiteX0" fmla="*/ 100327 w 706866"/>
                <a:gd name="connsiteY0" fmla="*/ 0 h 704741"/>
                <a:gd name="connsiteX1" fmla="*/ 706866 w 706866"/>
                <a:gd name="connsiteY1" fmla="*/ 0 h 704741"/>
                <a:gd name="connsiteX2" fmla="*/ 706866 w 706866"/>
                <a:gd name="connsiteY2" fmla="*/ 317919 h 704741"/>
                <a:gd name="connsiteX3" fmla="*/ 320044 w 706866"/>
                <a:gd name="connsiteY3" fmla="*/ 704741 h 704741"/>
                <a:gd name="connsiteX4" fmla="*/ 46520 w 706866"/>
                <a:gd name="connsiteY4" fmla="*/ 591444 h 704741"/>
                <a:gd name="connsiteX5" fmla="*/ 0 w 706866"/>
                <a:gd name="connsiteY5" fmla="*/ 535062 h 704741"/>
                <a:gd name="connsiteX6" fmla="*/ 0 w 706866"/>
                <a:gd name="connsiteY6" fmla="*/ 100778 h 704741"/>
                <a:gd name="connsiteX7" fmla="*/ 46521 w 706866"/>
                <a:gd name="connsiteY7" fmla="*/ 44395 h 704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06866" h="704741">
                  <a:moveTo>
                    <a:pt x="100327" y="0"/>
                  </a:moveTo>
                  <a:lnTo>
                    <a:pt x="706866" y="0"/>
                  </a:lnTo>
                  <a:lnTo>
                    <a:pt x="706866" y="317919"/>
                  </a:lnTo>
                  <a:cubicBezTo>
                    <a:pt x="706866" y="531555"/>
                    <a:pt x="533680" y="704741"/>
                    <a:pt x="320044" y="704741"/>
                  </a:cubicBezTo>
                  <a:cubicBezTo>
                    <a:pt x="213226" y="704741"/>
                    <a:pt x="116521" y="661445"/>
                    <a:pt x="46520" y="591444"/>
                  </a:cubicBezTo>
                  <a:lnTo>
                    <a:pt x="0" y="535062"/>
                  </a:lnTo>
                  <a:lnTo>
                    <a:pt x="0" y="100778"/>
                  </a:lnTo>
                  <a:lnTo>
                    <a:pt x="46521" y="44395"/>
                  </a:lnTo>
                  <a:close/>
                </a:path>
              </a:pathLst>
            </a:custGeom>
          </p:spPr>
        </p:pic>
      </p:grpSp>
      <p:grpSp>
        <p:nvGrpSpPr>
          <p:cNvPr id="3" name="组合 2"/>
          <p:cNvGrpSpPr/>
          <p:nvPr/>
        </p:nvGrpSpPr>
        <p:grpSpPr>
          <a:xfrm>
            <a:off x="9751482" y="1513060"/>
            <a:ext cx="773643" cy="773644"/>
            <a:chOff x="9751482" y="1513060"/>
            <a:chExt cx="773643" cy="773644"/>
          </a:xfrm>
        </p:grpSpPr>
        <p:sp>
          <p:nvSpPr>
            <p:cNvPr id="69" name="泪滴形 68"/>
            <p:cNvSpPr/>
            <p:nvPr/>
          </p:nvSpPr>
          <p:spPr>
            <a:xfrm>
              <a:off x="9751482" y="1513060"/>
              <a:ext cx="773643" cy="773643"/>
            </a:xfrm>
            <a:prstGeom prst="teardrop">
              <a:avLst/>
            </a:prstGeom>
            <a:solidFill>
              <a:srgbClr val="F7C1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68" name="图片 67"/>
            <p:cNvPicPr>
              <a:picLocks noChangeAspect="1"/>
            </p:cNvPicPr>
            <p:nvPr/>
          </p:nvPicPr>
          <p:blipFill>
            <a:blip r:embed="rId3" cstate="screen"/>
            <a:srcRect/>
            <a:stretch>
              <a:fillRect/>
            </a:stretch>
          </p:blipFill>
          <p:spPr>
            <a:xfrm>
              <a:off x="9926789" y="1513060"/>
              <a:ext cx="598336" cy="773644"/>
            </a:xfrm>
            <a:custGeom>
              <a:avLst/>
              <a:gdLst>
                <a:gd name="connsiteX0" fmla="*/ 211515 w 598336"/>
                <a:gd name="connsiteY0" fmla="*/ 0 h 773644"/>
                <a:gd name="connsiteX1" fmla="*/ 598336 w 598336"/>
                <a:gd name="connsiteY1" fmla="*/ 0 h 773644"/>
                <a:gd name="connsiteX2" fmla="*/ 598336 w 598336"/>
                <a:gd name="connsiteY2" fmla="*/ 386822 h 773644"/>
                <a:gd name="connsiteX3" fmla="*/ 211514 w 598336"/>
                <a:gd name="connsiteY3" fmla="*/ 773644 h 773644"/>
                <a:gd name="connsiteX4" fmla="*/ 60945 w 598336"/>
                <a:gd name="connsiteY4" fmla="*/ 743246 h 773644"/>
                <a:gd name="connsiteX5" fmla="*/ 0 w 598336"/>
                <a:gd name="connsiteY5" fmla="*/ 710166 h 773644"/>
                <a:gd name="connsiteX6" fmla="*/ 0 w 598336"/>
                <a:gd name="connsiteY6" fmla="*/ 63479 h 773644"/>
                <a:gd name="connsiteX7" fmla="*/ 60946 w 598336"/>
                <a:gd name="connsiteY7" fmla="*/ 30398 h 773644"/>
                <a:gd name="connsiteX8" fmla="*/ 211515 w 598336"/>
                <a:gd name="connsiteY8" fmla="*/ 0 h 773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8336" h="773644">
                  <a:moveTo>
                    <a:pt x="211515" y="0"/>
                  </a:moveTo>
                  <a:lnTo>
                    <a:pt x="598336" y="0"/>
                  </a:lnTo>
                  <a:lnTo>
                    <a:pt x="598336" y="386822"/>
                  </a:lnTo>
                  <a:cubicBezTo>
                    <a:pt x="598336" y="600458"/>
                    <a:pt x="425150" y="773644"/>
                    <a:pt x="211514" y="773644"/>
                  </a:cubicBezTo>
                  <a:cubicBezTo>
                    <a:pt x="158105" y="773644"/>
                    <a:pt x="107224" y="762820"/>
                    <a:pt x="60945" y="743246"/>
                  </a:cubicBezTo>
                  <a:lnTo>
                    <a:pt x="0" y="710166"/>
                  </a:lnTo>
                  <a:lnTo>
                    <a:pt x="0" y="63479"/>
                  </a:lnTo>
                  <a:lnTo>
                    <a:pt x="60946" y="30398"/>
                  </a:lnTo>
                  <a:cubicBezTo>
                    <a:pt x="107225" y="10824"/>
                    <a:pt x="158106" y="0"/>
                    <a:pt x="211515" y="0"/>
                  </a:cubicBezTo>
                  <a:close/>
                </a:path>
              </a:pathLst>
            </a:custGeom>
          </p:spPr>
        </p:pic>
      </p:grp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500">
        <p15:prstTrans prst="curtains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6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2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2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entr" presetSubtype="2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2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000"/>
                            </p:stCondLst>
                            <p:childTnLst>
                              <p:par>
                                <p:cTn id="7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36" grpId="0"/>
      <p:bldP spid="37" grpId="0"/>
      <p:bldP spid="42" grpId="0"/>
      <p:bldP spid="43" grpId="0"/>
      <p:bldP spid="47" grpId="0"/>
      <p:bldP spid="4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组合 35"/>
          <p:cNvGrpSpPr/>
          <p:nvPr/>
        </p:nvGrpSpPr>
        <p:grpSpPr>
          <a:xfrm>
            <a:off x="8484967" y="2015595"/>
            <a:ext cx="3011708" cy="3011708"/>
            <a:chOff x="7252153" y="1211942"/>
            <a:chExt cx="3272972" cy="3272972"/>
          </a:xfrm>
        </p:grpSpPr>
        <p:pic>
          <p:nvPicPr>
            <p:cNvPr id="25" name="图片 24"/>
            <p:cNvPicPr>
              <a:picLocks noChangeAspect="1"/>
            </p:cNvPicPr>
            <p:nvPr/>
          </p:nvPicPr>
          <p:blipFill>
            <a:blip r:embed="rId1" cstate="screen"/>
            <a:srcRect/>
            <a:stretch>
              <a:fillRect/>
            </a:stretch>
          </p:blipFill>
          <p:spPr>
            <a:xfrm>
              <a:off x="7252153" y="1211942"/>
              <a:ext cx="3272972" cy="3272972"/>
            </a:xfrm>
            <a:custGeom>
              <a:avLst/>
              <a:gdLst>
                <a:gd name="connsiteX0" fmla="*/ 1636486 w 3272972"/>
                <a:gd name="connsiteY0" fmla="*/ 0 h 3272972"/>
                <a:gd name="connsiteX1" fmla="*/ 3272972 w 3272972"/>
                <a:gd name="connsiteY1" fmla="*/ 0 h 3272972"/>
                <a:gd name="connsiteX2" fmla="*/ 3272972 w 3272972"/>
                <a:gd name="connsiteY2" fmla="*/ 1636486 h 3272972"/>
                <a:gd name="connsiteX3" fmla="*/ 1636486 w 3272972"/>
                <a:gd name="connsiteY3" fmla="*/ 3272972 h 3272972"/>
                <a:gd name="connsiteX4" fmla="*/ 0 w 3272972"/>
                <a:gd name="connsiteY4" fmla="*/ 1636486 h 3272972"/>
                <a:gd name="connsiteX5" fmla="*/ 1636486 w 3272972"/>
                <a:gd name="connsiteY5" fmla="*/ 0 h 3272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72972" h="3272972">
                  <a:moveTo>
                    <a:pt x="1636486" y="0"/>
                  </a:moveTo>
                  <a:lnTo>
                    <a:pt x="3272972" y="0"/>
                  </a:lnTo>
                  <a:lnTo>
                    <a:pt x="3272972" y="1636486"/>
                  </a:lnTo>
                  <a:cubicBezTo>
                    <a:pt x="3272972" y="2540292"/>
                    <a:pt x="2540292" y="3272972"/>
                    <a:pt x="1636486" y="3272972"/>
                  </a:cubicBezTo>
                  <a:cubicBezTo>
                    <a:pt x="732680" y="3272972"/>
                    <a:pt x="0" y="2540292"/>
                    <a:pt x="0" y="1636486"/>
                  </a:cubicBezTo>
                  <a:cubicBezTo>
                    <a:pt x="0" y="732680"/>
                    <a:pt x="732680" y="0"/>
                    <a:pt x="1636486" y="0"/>
                  </a:cubicBezTo>
                  <a:close/>
                </a:path>
              </a:pathLst>
            </a:custGeom>
          </p:spPr>
        </p:pic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2" cstate="screen"/>
            <a:srcRect t="3467" r="16053" b="15923"/>
            <a:stretch>
              <a:fillRect/>
            </a:stretch>
          </p:blipFill>
          <p:spPr>
            <a:xfrm>
              <a:off x="8176023" y="1211942"/>
              <a:ext cx="2349102" cy="3272972"/>
            </a:xfrm>
            <a:custGeom>
              <a:avLst/>
              <a:gdLst>
                <a:gd name="connsiteX0" fmla="*/ 712616 w 2349102"/>
                <a:gd name="connsiteY0" fmla="*/ 0 h 3272972"/>
                <a:gd name="connsiteX1" fmla="*/ 2349102 w 2349102"/>
                <a:gd name="connsiteY1" fmla="*/ 0 h 3272972"/>
                <a:gd name="connsiteX2" fmla="*/ 2349102 w 2349102"/>
                <a:gd name="connsiteY2" fmla="*/ 1636486 h 3272972"/>
                <a:gd name="connsiteX3" fmla="*/ 712616 w 2349102"/>
                <a:gd name="connsiteY3" fmla="*/ 3272972 h 3272972"/>
                <a:gd name="connsiteX4" fmla="*/ 75622 w 2349102"/>
                <a:gd name="connsiteY4" fmla="*/ 3144369 h 3272972"/>
                <a:gd name="connsiteX5" fmla="*/ 0 w 2349102"/>
                <a:gd name="connsiteY5" fmla="*/ 3107940 h 3272972"/>
                <a:gd name="connsiteX6" fmla="*/ 0 w 2349102"/>
                <a:gd name="connsiteY6" fmla="*/ 165032 h 3272972"/>
                <a:gd name="connsiteX7" fmla="*/ 75622 w 2349102"/>
                <a:gd name="connsiteY7" fmla="*/ 128603 h 3272972"/>
                <a:gd name="connsiteX8" fmla="*/ 712616 w 2349102"/>
                <a:gd name="connsiteY8" fmla="*/ 0 h 3272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49102" h="3272972">
                  <a:moveTo>
                    <a:pt x="712616" y="0"/>
                  </a:moveTo>
                  <a:lnTo>
                    <a:pt x="2349102" y="0"/>
                  </a:lnTo>
                  <a:lnTo>
                    <a:pt x="2349102" y="1636486"/>
                  </a:lnTo>
                  <a:cubicBezTo>
                    <a:pt x="2349102" y="2540292"/>
                    <a:pt x="1616422" y="3272972"/>
                    <a:pt x="712616" y="3272972"/>
                  </a:cubicBezTo>
                  <a:cubicBezTo>
                    <a:pt x="486665" y="3272972"/>
                    <a:pt x="271408" y="3227180"/>
                    <a:pt x="75622" y="3144369"/>
                  </a:cubicBezTo>
                  <a:lnTo>
                    <a:pt x="0" y="3107940"/>
                  </a:lnTo>
                  <a:lnTo>
                    <a:pt x="0" y="165032"/>
                  </a:lnTo>
                  <a:lnTo>
                    <a:pt x="75622" y="128603"/>
                  </a:lnTo>
                  <a:cubicBezTo>
                    <a:pt x="271408" y="45793"/>
                    <a:pt x="486665" y="0"/>
                    <a:pt x="712616" y="0"/>
                  </a:cubicBezTo>
                  <a:close/>
                </a:path>
              </a:pathLst>
            </a:custGeom>
          </p:spPr>
        </p:pic>
      </p:grpSp>
      <p:sp>
        <p:nvSpPr>
          <p:cNvPr id="18" name="文本框 17"/>
          <p:cNvSpPr txBox="1"/>
          <p:nvPr/>
        </p:nvSpPr>
        <p:spPr>
          <a:xfrm>
            <a:off x="3814091" y="2690452"/>
            <a:ext cx="4491458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4800" dirty="0">
                <a:solidFill>
                  <a:srgbClr val="F7C17F"/>
                </a:solidFill>
                <a:latin typeface="+mj-ea"/>
                <a:ea typeface="+mj-ea"/>
                <a:sym typeface="+mn-ea"/>
              </a:rPr>
              <a:t>整体页面</a:t>
            </a:r>
            <a:endParaRPr lang="zh-CN" altLang="en-US" sz="4800" dirty="0">
              <a:solidFill>
                <a:srgbClr val="F7C17F"/>
              </a:solidFill>
              <a:latin typeface="+mj-ea"/>
              <a:ea typeface="+mj-ea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2560470" y="3544017"/>
            <a:ext cx="5729839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用户登录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+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家居首页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+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家居效果</a:t>
            </a:r>
            <a:endParaRPr lang="zh-CN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1132115" y="428170"/>
            <a:ext cx="12917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>
                <a:solidFill>
                  <a:schemeClr val="accent1"/>
                </a:solidFill>
                <a:latin typeface="+mj-ea"/>
                <a:ea typeface="+mj-ea"/>
              </a:rPr>
              <a:t>目录</a:t>
            </a:r>
            <a:endParaRPr lang="zh-CN" altLang="en-US" sz="4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cxnSp>
        <p:nvCxnSpPr>
          <p:cNvPr id="22" name="直接连接符 21"/>
          <p:cNvCxnSpPr/>
          <p:nvPr/>
        </p:nvCxnSpPr>
        <p:spPr>
          <a:xfrm>
            <a:off x="2380344" y="535369"/>
            <a:ext cx="0" cy="468000"/>
          </a:xfrm>
          <a:prstGeom prst="line">
            <a:avLst/>
          </a:prstGeom>
          <a:ln>
            <a:solidFill>
              <a:schemeClr val="accent1"/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2438400" y="491827"/>
            <a:ext cx="20755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accent2"/>
                </a:solidFill>
              </a:rPr>
              <a:t>contents</a:t>
            </a:r>
            <a:endParaRPr lang="zh-CN" altLang="en-US" sz="3200" dirty="0">
              <a:solidFill>
                <a:schemeClr val="accent2"/>
              </a:solidFill>
            </a:endParaRPr>
          </a:p>
        </p:txBody>
      </p:sp>
      <p:grpSp>
        <p:nvGrpSpPr>
          <p:cNvPr id="26" name="组合 25"/>
          <p:cNvGrpSpPr/>
          <p:nvPr/>
        </p:nvGrpSpPr>
        <p:grpSpPr>
          <a:xfrm>
            <a:off x="0" y="316259"/>
            <a:ext cx="1132115" cy="931705"/>
            <a:chOff x="-23530" y="2881356"/>
            <a:chExt cx="3348000" cy="931705"/>
          </a:xfrm>
        </p:grpSpPr>
        <p:sp>
          <p:nvSpPr>
            <p:cNvPr id="28" name="矩形 27"/>
            <p:cNvSpPr/>
            <p:nvPr/>
          </p:nvSpPr>
          <p:spPr>
            <a:xfrm>
              <a:off x="-23530" y="2881356"/>
              <a:ext cx="3348000" cy="216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矩形 28"/>
            <p:cNvSpPr/>
            <p:nvPr/>
          </p:nvSpPr>
          <p:spPr>
            <a:xfrm>
              <a:off x="-23530" y="3119924"/>
              <a:ext cx="3348000" cy="216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矩形 29"/>
            <p:cNvSpPr/>
            <p:nvPr/>
          </p:nvSpPr>
          <p:spPr>
            <a:xfrm>
              <a:off x="-23530" y="3358492"/>
              <a:ext cx="3348000" cy="216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矩形 30"/>
            <p:cNvSpPr/>
            <p:nvPr/>
          </p:nvSpPr>
          <p:spPr>
            <a:xfrm>
              <a:off x="-23530" y="3597061"/>
              <a:ext cx="3348000" cy="216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27" name="直接连接符 26"/>
          <p:cNvCxnSpPr/>
          <p:nvPr/>
        </p:nvCxnSpPr>
        <p:spPr>
          <a:xfrm>
            <a:off x="4383310" y="784215"/>
            <a:ext cx="7812000" cy="91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doors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C:\Users\zph\Desktop\图片4.png图片4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9149715" y="1702435"/>
            <a:ext cx="3041015" cy="1997710"/>
          </a:xfrm>
          <a:prstGeom prst="rect">
            <a:avLst/>
          </a:prstGeom>
        </p:spPr>
      </p:pic>
      <p:pic>
        <p:nvPicPr>
          <p:cNvPr id="8" name="图片 7" descr="C:\Users\zph\Desktop\图片2.png图片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054985" y="1702435"/>
            <a:ext cx="3041015" cy="2026285"/>
          </a:xfrm>
          <a:prstGeom prst="rect">
            <a:avLst/>
          </a:prstGeom>
        </p:spPr>
      </p:pic>
      <p:pic>
        <p:nvPicPr>
          <p:cNvPr id="9" name="图片 8" descr="C:\Users\zph\Desktop\图片1.png图片1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3970" y="1702435"/>
            <a:ext cx="3041015" cy="2028825"/>
          </a:xfrm>
          <a:prstGeom prst="rect">
            <a:avLst/>
          </a:prstGeom>
        </p:spPr>
      </p:pic>
      <p:pic>
        <p:nvPicPr>
          <p:cNvPr id="10" name="图片 9" descr="C:\Users\zph\Desktop\图片3.png图片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6096000" y="1702435"/>
            <a:ext cx="3041015" cy="1998345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153988" y="4182843"/>
            <a:ext cx="2407376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EDAC5D"/>
                </a:solidFill>
                <a:latin typeface="+mj-ea"/>
                <a:ea typeface="+mj-ea"/>
              </a:rPr>
              <a:t>登录界面</a:t>
            </a:r>
            <a:endParaRPr lang="zh-CN" altLang="en-US" sz="2400" dirty="0">
              <a:solidFill>
                <a:srgbClr val="EDAC5D"/>
              </a:solidFill>
              <a:latin typeface="+mj-ea"/>
              <a:ea typeface="+mj-ea"/>
            </a:endParaRPr>
          </a:p>
        </p:txBody>
      </p:sp>
      <p:cxnSp>
        <p:nvCxnSpPr>
          <p:cNvPr id="16" name="直接连接符 15"/>
          <p:cNvCxnSpPr/>
          <p:nvPr/>
        </p:nvCxnSpPr>
        <p:spPr>
          <a:xfrm>
            <a:off x="266700" y="5346383"/>
            <a:ext cx="693738" cy="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/>
          <p:cNvSpPr txBox="1"/>
          <p:nvPr/>
        </p:nvSpPr>
        <p:spPr>
          <a:xfrm>
            <a:off x="9466477" y="4182843"/>
            <a:ext cx="2407376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accent4"/>
                </a:solidFill>
                <a:latin typeface="+mj-ea"/>
                <a:ea typeface="+mj-ea"/>
              </a:rPr>
              <a:t>焦点特效</a:t>
            </a:r>
            <a:endParaRPr lang="zh-CN" altLang="en-US" sz="24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cxnSp>
        <p:nvCxnSpPr>
          <p:cNvPr id="22" name="直接连接符 21"/>
          <p:cNvCxnSpPr/>
          <p:nvPr/>
        </p:nvCxnSpPr>
        <p:spPr>
          <a:xfrm>
            <a:off x="9783659" y="5346383"/>
            <a:ext cx="693738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6502225" y="4182843"/>
            <a:ext cx="2407376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accent1"/>
                </a:solidFill>
                <a:latin typeface="+mj-ea"/>
                <a:ea typeface="+mj-ea"/>
              </a:rPr>
              <a:t>版权页面</a:t>
            </a:r>
            <a:endParaRPr lang="zh-CN" altLang="en-US" sz="24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cxnSp>
        <p:nvCxnSpPr>
          <p:cNvPr id="26" name="直接连接符 25"/>
          <p:cNvCxnSpPr/>
          <p:nvPr/>
        </p:nvCxnSpPr>
        <p:spPr>
          <a:xfrm>
            <a:off x="6656847" y="5346383"/>
            <a:ext cx="693738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/>
        </p:nvSpPr>
        <p:spPr>
          <a:xfrm>
            <a:off x="3282069" y="4182843"/>
            <a:ext cx="2407376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accent2"/>
                </a:solidFill>
                <a:latin typeface="+mj-ea"/>
                <a:ea typeface="+mj-ea"/>
              </a:rPr>
              <a:t>主界面</a:t>
            </a:r>
            <a:endParaRPr lang="zh-CN" altLang="en-US" sz="2400" dirty="0">
              <a:solidFill>
                <a:schemeClr val="accent2"/>
              </a:solidFill>
              <a:latin typeface="+mj-ea"/>
              <a:ea typeface="+mj-ea"/>
            </a:endParaRPr>
          </a:p>
        </p:txBody>
      </p:sp>
      <p:cxnSp>
        <p:nvCxnSpPr>
          <p:cNvPr id="30" name="直接连接符 29"/>
          <p:cNvCxnSpPr/>
          <p:nvPr/>
        </p:nvCxnSpPr>
        <p:spPr>
          <a:xfrm>
            <a:off x="3444311" y="5346383"/>
            <a:ext cx="693738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文本框 46"/>
          <p:cNvSpPr txBox="1"/>
          <p:nvPr/>
        </p:nvSpPr>
        <p:spPr>
          <a:xfrm>
            <a:off x="5135784" y="489303"/>
            <a:ext cx="1920432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2"/>
                </a:solidFill>
                <a:latin typeface="+mj-ea"/>
                <a:ea typeface="+mj-ea"/>
              </a:rPr>
              <a:t>页面展示</a:t>
            </a:r>
            <a:endParaRPr lang="zh-CN" altLang="en-US" sz="2400" dirty="0">
              <a:solidFill>
                <a:schemeClr val="bg2"/>
              </a:solidFill>
              <a:latin typeface="+mj-ea"/>
              <a:ea typeface="+mj-ea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5227011" y="808807"/>
            <a:ext cx="1737978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showtimes</a:t>
            </a:r>
            <a:endParaRPr lang="zh-CN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68" name="组合 67"/>
          <p:cNvGrpSpPr/>
          <p:nvPr/>
        </p:nvGrpSpPr>
        <p:grpSpPr>
          <a:xfrm>
            <a:off x="5283434" y="1195133"/>
            <a:ext cx="1625132" cy="0"/>
            <a:chOff x="5512406" y="946363"/>
            <a:chExt cx="1625132" cy="0"/>
          </a:xfrm>
        </p:grpSpPr>
        <p:cxnSp>
          <p:nvCxnSpPr>
            <p:cNvPr id="49" name="直接连接符 48"/>
            <p:cNvCxnSpPr/>
            <p:nvPr/>
          </p:nvCxnSpPr>
          <p:spPr>
            <a:xfrm>
              <a:off x="5512406" y="946363"/>
              <a:ext cx="406283" cy="0"/>
            </a:xfrm>
            <a:prstGeom prst="line">
              <a:avLst/>
            </a:prstGeom>
            <a:ln w="4762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连接符 63"/>
            <p:cNvCxnSpPr/>
            <p:nvPr/>
          </p:nvCxnSpPr>
          <p:spPr>
            <a:xfrm>
              <a:off x="5918689" y="946363"/>
              <a:ext cx="406283" cy="0"/>
            </a:xfrm>
            <a:prstGeom prst="line">
              <a:avLst/>
            </a:prstGeom>
            <a:ln w="476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连接符 64"/>
            <p:cNvCxnSpPr/>
            <p:nvPr/>
          </p:nvCxnSpPr>
          <p:spPr>
            <a:xfrm>
              <a:off x="6324972" y="946363"/>
              <a:ext cx="406283" cy="0"/>
            </a:xfrm>
            <a:prstGeom prst="line">
              <a:avLst/>
            </a:prstGeom>
            <a:ln w="4762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接连接符 65"/>
            <p:cNvCxnSpPr/>
            <p:nvPr/>
          </p:nvCxnSpPr>
          <p:spPr>
            <a:xfrm>
              <a:off x="6731255" y="946363"/>
              <a:ext cx="406283" cy="0"/>
            </a:xfrm>
            <a:prstGeom prst="line">
              <a:avLst/>
            </a:prstGeom>
            <a:ln w="4762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4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" presetClass="entr" presetSubtype="4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0" grpId="0"/>
      <p:bldP spid="24" grpId="0"/>
      <p:bldP spid="28" grpId="0"/>
      <p:bldP spid="47" grpId="0"/>
      <p:bldP spid="5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/>
          <p:cNvSpPr txBox="1"/>
          <p:nvPr/>
        </p:nvSpPr>
        <p:spPr>
          <a:xfrm>
            <a:off x="3814091" y="2690452"/>
            <a:ext cx="4491458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4800" dirty="0">
                <a:solidFill>
                  <a:srgbClr val="D1758E"/>
                </a:solidFill>
                <a:latin typeface="+mj-ea"/>
                <a:ea typeface="+mj-ea"/>
                <a:sym typeface="+mn-ea"/>
              </a:rPr>
              <a:t>实现讲解</a:t>
            </a:r>
            <a:endParaRPr lang="zh-CN" altLang="en-US" sz="4800" dirty="0">
              <a:solidFill>
                <a:schemeClr val="accent2"/>
              </a:solidFill>
              <a:latin typeface="+mj-ea"/>
              <a:ea typeface="+mj-ea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2560470" y="3544017"/>
            <a:ext cx="5729839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表单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+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图文混排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+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导航栏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+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超链接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+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事件处理</a:t>
            </a:r>
            <a:endParaRPr lang="zh-CN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1132115" y="428170"/>
            <a:ext cx="12917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>
                <a:solidFill>
                  <a:schemeClr val="accent1"/>
                </a:solidFill>
                <a:latin typeface="+mj-ea"/>
                <a:ea typeface="+mj-ea"/>
              </a:rPr>
              <a:t>目录</a:t>
            </a:r>
            <a:endParaRPr lang="zh-CN" altLang="en-US" sz="4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cxnSp>
        <p:nvCxnSpPr>
          <p:cNvPr id="22" name="直接连接符 21"/>
          <p:cNvCxnSpPr/>
          <p:nvPr/>
        </p:nvCxnSpPr>
        <p:spPr>
          <a:xfrm>
            <a:off x="2380344" y="535369"/>
            <a:ext cx="0" cy="468000"/>
          </a:xfrm>
          <a:prstGeom prst="line">
            <a:avLst/>
          </a:prstGeom>
          <a:ln>
            <a:solidFill>
              <a:schemeClr val="accent1"/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2438400" y="491827"/>
            <a:ext cx="20755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accent2"/>
                </a:solidFill>
              </a:rPr>
              <a:t>contents</a:t>
            </a:r>
            <a:endParaRPr lang="zh-CN" altLang="en-US" sz="3200" dirty="0">
              <a:solidFill>
                <a:schemeClr val="accent2"/>
              </a:solidFill>
            </a:endParaRPr>
          </a:p>
        </p:txBody>
      </p:sp>
      <p:grpSp>
        <p:nvGrpSpPr>
          <p:cNvPr id="26" name="组合 25"/>
          <p:cNvGrpSpPr/>
          <p:nvPr/>
        </p:nvGrpSpPr>
        <p:grpSpPr>
          <a:xfrm>
            <a:off x="0" y="316259"/>
            <a:ext cx="1132115" cy="931705"/>
            <a:chOff x="-23530" y="2881356"/>
            <a:chExt cx="3348000" cy="931705"/>
          </a:xfrm>
        </p:grpSpPr>
        <p:sp>
          <p:nvSpPr>
            <p:cNvPr id="28" name="矩形 27"/>
            <p:cNvSpPr/>
            <p:nvPr/>
          </p:nvSpPr>
          <p:spPr>
            <a:xfrm>
              <a:off x="-23530" y="2881356"/>
              <a:ext cx="3348000" cy="216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矩形 28"/>
            <p:cNvSpPr/>
            <p:nvPr/>
          </p:nvSpPr>
          <p:spPr>
            <a:xfrm>
              <a:off x="-23530" y="3119924"/>
              <a:ext cx="3348000" cy="216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矩形 29"/>
            <p:cNvSpPr/>
            <p:nvPr/>
          </p:nvSpPr>
          <p:spPr>
            <a:xfrm>
              <a:off x="-23530" y="3358492"/>
              <a:ext cx="3348000" cy="216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矩形 30"/>
            <p:cNvSpPr/>
            <p:nvPr/>
          </p:nvSpPr>
          <p:spPr>
            <a:xfrm>
              <a:off x="-23530" y="3597061"/>
              <a:ext cx="3348000" cy="216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27" name="直接连接符 26"/>
          <p:cNvCxnSpPr/>
          <p:nvPr/>
        </p:nvCxnSpPr>
        <p:spPr>
          <a:xfrm>
            <a:off x="4383310" y="784215"/>
            <a:ext cx="7812000" cy="91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组合 1"/>
          <p:cNvGrpSpPr/>
          <p:nvPr/>
        </p:nvGrpSpPr>
        <p:grpSpPr>
          <a:xfrm>
            <a:off x="8484967" y="2015595"/>
            <a:ext cx="3011709" cy="3011708"/>
            <a:chOff x="8484967" y="2015595"/>
            <a:chExt cx="3011709" cy="3011708"/>
          </a:xfrm>
        </p:grpSpPr>
        <p:pic>
          <p:nvPicPr>
            <p:cNvPr id="37" name="图片 36"/>
            <p:cNvPicPr>
              <a:picLocks noChangeAspect="1"/>
            </p:cNvPicPr>
            <p:nvPr/>
          </p:nvPicPr>
          <p:blipFill>
            <a:blip r:embed="rId1" cstate="screen"/>
            <a:srcRect/>
            <a:stretch>
              <a:fillRect/>
            </a:stretch>
          </p:blipFill>
          <p:spPr>
            <a:xfrm>
              <a:off x="8484967" y="2015595"/>
              <a:ext cx="3011708" cy="3011708"/>
            </a:xfrm>
            <a:custGeom>
              <a:avLst/>
              <a:gdLst>
                <a:gd name="connsiteX0" fmla="*/ 1505854 w 3011708"/>
                <a:gd name="connsiteY0" fmla="*/ 0 h 3011708"/>
                <a:gd name="connsiteX1" fmla="*/ 3011708 w 3011708"/>
                <a:gd name="connsiteY1" fmla="*/ 0 h 3011708"/>
                <a:gd name="connsiteX2" fmla="*/ 3011708 w 3011708"/>
                <a:gd name="connsiteY2" fmla="*/ 1505854 h 3011708"/>
                <a:gd name="connsiteX3" fmla="*/ 1505854 w 3011708"/>
                <a:gd name="connsiteY3" fmla="*/ 3011708 h 3011708"/>
                <a:gd name="connsiteX4" fmla="*/ 0 w 3011708"/>
                <a:gd name="connsiteY4" fmla="*/ 1505854 h 3011708"/>
                <a:gd name="connsiteX5" fmla="*/ 1505854 w 3011708"/>
                <a:gd name="connsiteY5" fmla="*/ 0 h 3011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11708" h="3011708">
                  <a:moveTo>
                    <a:pt x="1505854" y="0"/>
                  </a:moveTo>
                  <a:lnTo>
                    <a:pt x="3011708" y="0"/>
                  </a:lnTo>
                  <a:lnTo>
                    <a:pt x="3011708" y="1505854"/>
                  </a:lnTo>
                  <a:cubicBezTo>
                    <a:pt x="3011708" y="2337514"/>
                    <a:pt x="2337514" y="3011708"/>
                    <a:pt x="1505854" y="3011708"/>
                  </a:cubicBezTo>
                  <a:cubicBezTo>
                    <a:pt x="674194" y="3011708"/>
                    <a:pt x="0" y="2337514"/>
                    <a:pt x="0" y="1505854"/>
                  </a:cubicBezTo>
                  <a:cubicBezTo>
                    <a:pt x="0" y="674194"/>
                    <a:pt x="674194" y="0"/>
                    <a:pt x="1505854" y="0"/>
                  </a:cubicBezTo>
                  <a:close/>
                </a:path>
              </a:pathLst>
            </a:custGeom>
          </p:spPr>
        </p:pic>
        <p:pic>
          <p:nvPicPr>
            <p:cNvPr id="34" name="图片 33"/>
            <p:cNvPicPr>
              <a:picLocks noChangeAspect="1"/>
            </p:cNvPicPr>
            <p:nvPr/>
          </p:nvPicPr>
          <p:blipFill>
            <a:blip r:embed="rId2" cstate="screen"/>
            <a:srcRect t="4895" r="27153" b="20930"/>
            <a:stretch>
              <a:fillRect/>
            </a:stretch>
          </p:blipFill>
          <p:spPr>
            <a:xfrm>
              <a:off x="9431535" y="2015595"/>
              <a:ext cx="2065141" cy="3011708"/>
            </a:xfrm>
            <a:custGeom>
              <a:avLst/>
              <a:gdLst>
                <a:gd name="connsiteX0" fmla="*/ 559287 w 2065141"/>
                <a:gd name="connsiteY0" fmla="*/ 0 h 3011708"/>
                <a:gd name="connsiteX1" fmla="*/ 2065141 w 2065141"/>
                <a:gd name="connsiteY1" fmla="*/ 0 h 3011708"/>
                <a:gd name="connsiteX2" fmla="*/ 2065141 w 2065141"/>
                <a:gd name="connsiteY2" fmla="*/ 1505854 h 3011708"/>
                <a:gd name="connsiteX3" fmla="*/ 559287 w 2065141"/>
                <a:gd name="connsiteY3" fmla="*/ 3011708 h 3011708"/>
                <a:gd name="connsiteX4" fmla="*/ 111492 w 2065141"/>
                <a:gd name="connsiteY4" fmla="*/ 2944008 h 3011708"/>
                <a:gd name="connsiteX5" fmla="*/ 0 w 2065141"/>
                <a:gd name="connsiteY5" fmla="*/ 2903201 h 3011708"/>
                <a:gd name="connsiteX6" fmla="*/ 0 w 2065141"/>
                <a:gd name="connsiteY6" fmla="*/ 108507 h 3011708"/>
                <a:gd name="connsiteX7" fmla="*/ 111492 w 2065141"/>
                <a:gd name="connsiteY7" fmla="*/ 67700 h 3011708"/>
                <a:gd name="connsiteX8" fmla="*/ 559287 w 2065141"/>
                <a:gd name="connsiteY8" fmla="*/ 0 h 3011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65141" h="3011708">
                  <a:moveTo>
                    <a:pt x="559287" y="0"/>
                  </a:moveTo>
                  <a:lnTo>
                    <a:pt x="2065141" y="0"/>
                  </a:lnTo>
                  <a:lnTo>
                    <a:pt x="2065141" y="1505854"/>
                  </a:lnTo>
                  <a:cubicBezTo>
                    <a:pt x="2065141" y="2337514"/>
                    <a:pt x="1390947" y="3011708"/>
                    <a:pt x="559287" y="3011708"/>
                  </a:cubicBezTo>
                  <a:cubicBezTo>
                    <a:pt x="403351" y="3011708"/>
                    <a:pt x="252950" y="2988006"/>
                    <a:pt x="111492" y="2944008"/>
                  </a:cubicBezTo>
                  <a:lnTo>
                    <a:pt x="0" y="2903201"/>
                  </a:lnTo>
                  <a:lnTo>
                    <a:pt x="0" y="108507"/>
                  </a:lnTo>
                  <a:lnTo>
                    <a:pt x="111492" y="67700"/>
                  </a:lnTo>
                  <a:cubicBezTo>
                    <a:pt x="252950" y="23702"/>
                    <a:pt x="403351" y="0"/>
                    <a:pt x="559287" y="0"/>
                  </a:cubicBezTo>
                  <a:close/>
                </a:path>
              </a:pathLst>
            </a:cu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doors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C:\Users\zph\Desktop\图片8.png图片8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9196705" y="1843405"/>
            <a:ext cx="3004185" cy="1986915"/>
          </a:xfrm>
          <a:prstGeom prst="rect">
            <a:avLst/>
          </a:prstGeom>
        </p:spPr>
      </p:pic>
      <p:pic>
        <p:nvPicPr>
          <p:cNvPr id="6" name="图片 5" descr="C:\Users\zph\Desktop\图片7.png图片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130925" y="1844040"/>
            <a:ext cx="3004185" cy="1985645"/>
          </a:xfrm>
          <a:prstGeom prst="rect">
            <a:avLst/>
          </a:prstGeom>
        </p:spPr>
      </p:pic>
      <p:pic>
        <p:nvPicPr>
          <p:cNvPr id="3" name="图片 2" descr="C:\Users\zph\Desktop\图片6.png图片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065780" y="1843405"/>
            <a:ext cx="3004185" cy="1986280"/>
          </a:xfrm>
          <a:prstGeom prst="rect">
            <a:avLst/>
          </a:prstGeom>
        </p:spPr>
      </p:pic>
      <p:pic>
        <p:nvPicPr>
          <p:cNvPr id="5" name="图片 4" descr="C:\Users\zph\Desktop\图片5.png图片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0" y="1843405"/>
            <a:ext cx="3004185" cy="1986915"/>
          </a:xfrm>
          <a:prstGeom prst="rect">
            <a:avLst/>
          </a:prstGeom>
        </p:spPr>
      </p:pic>
      <p:grpSp>
        <p:nvGrpSpPr>
          <p:cNvPr id="29" name="组合 28"/>
          <p:cNvGrpSpPr/>
          <p:nvPr/>
        </p:nvGrpSpPr>
        <p:grpSpPr>
          <a:xfrm>
            <a:off x="305283" y="3523901"/>
            <a:ext cx="644660" cy="644660"/>
            <a:chOff x="300038" y="1746863"/>
            <a:chExt cx="903514" cy="903514"/>
          </a:xfrm>
        </p:grpSpPr>
        <p:sp>
          <p:nvSpPr>
            <p:cNvPr id="8" name="椭圆 7"/>
            <p:cNvSpPr/>
            <p:nvPr/>
          </p:nvSpPr>
          <p:spPr>
            <a:xfrm>
              <a:off x="300038" y="1746863"/>
              <a:ext cx="903514" cy="903514"/>
            </a:xfrm>
            <a:prstGeom prst="ellipse">
              <a:avLst/>
            </a:prstGeom>
            <a:solidFill>
              <a:srgbClr val="EDAC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2" name="组合 11"/>
            <p:cNvGrpSpPr/>
            <p:nvPr/>
          </p:nvGrpSpPr>
          <p:grpSpPr>
            <a:xfrm>
              <a:off x="575630" y="1938590"/>
              <a:ext cx="352330" cy="520060"/>
              <a:chOff x="2601913" y="2778126"/>
              <a:chExt cx="2254250" cy="3327400"/>
            </a:xfrm>
            <a:solidFill>
              <a:schemeClr val="bg1"/>
            </a:solidFill>
          </p:grpSpPr>
          <p:sp>
            <p:nvSpPr>
              <p:cNvPr id="13" name="Freeform 118"/>
              <p:cNvSpPr/>
              <p:nvPr/>
            </p:nvSpPr>
            <p:spPr bwMode="auto">
              <a:xfrm>
                <a:off x="2874963" y="2778126"/>
                <a:ext cx="1981200" cy="3327400"/>
              </a:xfrm>
              <a:custGeom>
                <a:avLst/>
                <a:gdLst>
                  <a:gd name="T0" fmla="*/ 511 w 728"/>
                  <a:gd name="T1" fmla="*/ 613 h 1228"/>
                  <a:gd name="T2" fmla="*/ 359 w 728"/>
                  <a:gd name="T3" fmla="*/ 426 h 1228"/>
                  <a:gd name="T4" fmla="*/ 360 w 728"/>
                  <a:gd name="T5" fmla="*/ 410 h 1228"/>
                  <a:gd name="T6" fmla="*/ 411 w 728"/>
                  <a:gd name="T7" fmla="*/ 336 h 1228"/>
                  <a:gd name="T8" fmla="*/ 438 w 728"/>
                  <a:gd name="T9" fmla="*/ 265 h 1228"/>
                  <a:gd name="T10" fmla="*/ 431 w 728"/>
                  <a:gd name="T11" fmla="*/ 250 h 1228"/>
                  <a:gd name="T12" fmla="*/ 197 w 728"/>
                  <a:gd name="T13" fmla="*/ 249 h 1228"/>
                  <a:gd name="T14" fmla="*/ 190 w 728"/>
                  <a:gd name="T15" fmla="*/ 268 h 1228"/>
                  <a:gd name="T16" fmla="*/ 221 w 728"/>
                  <a:gd name="T17" fmla="*/ 342 h 1228"/>
                  <a:gd name="T18" fmla="*/ 403 w 728"/>
                  <a:gd name="T19" fmla="*/ 578 h 1228"/>
                  <a:gd name="T20" fmla="*/ 715 w 728"/>
                  <a:gd name="T21" fmla="*/ 939 h 1228"/>
                  <a:gd name="T22" fmla="*/ 722 w 728"/>
                  <a:gd name="T23" fmla="*/ 979 h 1228"/>
                  <a:gd name="T24" fmla="*/ 641 w 728"/>
                  <a:gd name="T25" fmla="*/ 1203 h 1228"/>
                  <a:gd name="T26" fmla="*/ 602 w 728"/>
                  <a:gd name="T27" fmla="*/ 1211 h 1228"/>
                  <a:gd name="T28" fmla="*/ 156 w 728"/>
                  <a:gd name="T29" fmla="*/ 668 h 1228"/>
                  <a:gd name="T30" fmla="*/ 42 w 728"/>
                  <a:gd name="T31" fmla="*/ 482 h 1228"/>
                  <a:gd name="T32" fmla="*/ 28 w 728"/>
                  <a:gd name="T33" fmla="*/ 262 h 1228"/>
                  <a:gd name="T34" fmla="*/ 147 w 728"/>
                  <a:gd name="T35" fmla="*/ 84 h 1228"/>
                  <a:gd name="T36" fmla="*/ 485 w 728"/>
                  <a:gd name="T37" fmla="*/ 88 h 1228"/>
                  <a:gd name="T38" fmla="*/ 617 w 728"/>
                  <a:gd name="T39" fmla="*/ 340 h 1228"/>
                  <a:gd name="T40" fmla="*/ 613 w 728"/>
                  <a:gd name="T41" fmla="*/ 407 h 1228"/>
                  <a:gd name="T42" fmla="*/ 511 w 728"/>
                  <a:gd name="T43" fmla="*/ 613 h 1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728" h="1228">
                    <a:moveTo>
                      <a:pt x="511" y="613"/>
                    </a:moveTo>
                    <a:cubicBezTo>
                      <a:pt x="459" y="549"/>
                      <a:pt x="409" y="487"/>
                      <a:pt x="359" y="426"/>
                    </a:cubicBezTo>
                    <a:cubicBezTo>
                      <a:pt x="353" y="420"/>
                      <a:pt x="356" y="415"/>
                      <a:pt x="360" y="410"/>
                    </a:cubicBezTo>
                    <a:cubicBezTo>
                      <a:pt x="377" y="385"/>
                      <a:pt x="397" y="362"/>
                      <a:pt x="411" y="336"/>
                    </a:cubicBezTo>
                    <a:cubicBezTo>
                      <a:pt x="423" y="314"/>
                      <a:pt x="430" y="289"/>
                      <a:pt x="438" y="265"/>
                    </a:cubicBezTo>
                    <a:cubicBezTo>
                      <a:pt x="439" y="261"/>
                      <a:pt x="435" y="252"/>
                      <a:pt x="431" y="250"/>
                    </a:cubicBezTo>
                    <a:cubicBezTo>
                      <a:pt x="353" y="209"/>
                      <a:pt x="275" y="209"/>
                      <a:pt x="197" y="249"/>
                    </a:cubicBezTo>
                    <a:cubicBezTo>
                      <a:pt x="187" y="254"/>
                      <a:pt x="188" y="261"/>
                      <a:pt x="190" y="268"/>
                    </a:cubicBezTo>
                    <a:cubicBezTo>
                      <a:pt x="200" y="293"/>
                      <a:pt x="206" y="321"/>
                      <a:pt x="221" y="342"/>
                    </a:cubicBezTo>
                    <a:cubicBezTo>
                      <a:pt x="280" y="422"/>
                      <a:pt x="339" y="502"/>
                      <a:pt x="403" y="578"/>
                    </a:cubicBezTo>
                    <a:cubicBezTo>
                      <a:pt x="505" y="700"/>
                      <a:pt x="610" y="819"/>
                      <a:pt x="715" y="939"/>
                    </a:cubicBezTo>
                    <a:cubicBezTo>
                      <a:pt x="726" y="952"/>
                      <a:pt x="728" y="963"/>
                      <a:pt x="722" y="979"/>
                    </a:cubicBezTo>
                    <a:cubicBezTo>
                      <a:pt x="695" y="1054"/>
                      <a:pt x="669" y="1129"/>
                      <a:pt x="641" y="1203"/>
                    </a:cubicBezTo>
                    <a:cubicBezTo>
                      <a:pt x="634" y="1225"/>
                      <a:pt x="618" y="1228"/>
                      <a:pt x="602" y="1211"/>
                    </a:cubicBezTo>
                    <a:cubicBezTo>
                      <a:pt x="445" y="1037"/>
                      <a:pt x="291" y="860"/>
                      <a:pt x="156" y="668"/>
                    </a:cubicBezTo>
                    <a:cubicBezTo>
                      <a:pt x="114" y="609"/>
                      <a:pt x="78" y="545"/>
                      <a:pt x="42" y="482"/>
                    </a:cubicBezTo>
                    <a:cubicBezTo>
                      <a:pt x="2" y="412"/>
                      <a:pt x="0" y="338"/>
                      <a:pt x="28" y="262"/>
                    </a:cubicBezTo>
                    <a:cubicBezTo>
                      <a:pt x="54" y="194"/>
                      <a:pt x="92" y="133"/>
                      <a:pt x="147" y="84"/>
                    </a:cubicBezTo>
                    <a:cubicBezTo>
                      <a:pt x="241" y="0"/>
                      <a:pt x="393" y="1"/>
                      <a:pt x="485" y="88"/>
                    </a:cubicBezTo>
                    <a:cubicBezTo>
                      <a:pt x="558" y="156"/>
                      <a:pt x="604" y="240"/>
                      <a:pt x="617" y="340"/>
                    </a:cubicBezTo>
                    <a:cubicBezTo>
                      <a:pt x="620" y="362"/>
                      <a:pt x="618" y="386"/>
                      <a:pt x="613" y="407"/>
                    </a:cubicBezTo>
                    <a:cubicBezTo>
                      <a:pt x="595" y="482"/>
                      <a:pt x="553" y="545"/>
                      <a:pt x="511" y="6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" name="Freeform 119"/>
              <p:cNvSpPr/>
              <p:nvPr/>
            </p:nvSpPr>
            <p:spPr bwMode="auto">
              <a:xfrm>
                <a:off x="2601913" y="4716463"/>
                <a:ext cx="1017588" cy="1389063"/>
              </a:xfrm>
              <a:custGeom>
                <a:avLst/>
                <a:gdLst>
                  <a:gd name="T0" fmla="*/ 211 w 374"/>
                  <a:gd name="T1" fmla="*/ 0 h 513"/>
                  <a:gd name="T2" fmla="*/ 374 w 374"/>
                  <a:gd name="T3" fmla="*/ 212 h 513"/>
                  <a:gd name="T4" fmla="*/ 191 w 374"/>
                  <a:gd name="T5" fmla="*/ 424 h 513"/>
                  <a:gd name="T6" fmla="*/ 125 w 374"/>
                  <a:gd name="T7" fmla="*/ 496 h 513"/>
                  <a:gd name="T8" fmla="*/ 86 w 374"/>
                  <a:gd name="T9" fmla="*/ 488 h 513"/>
                  <a:gd name="T10" fmla="*/ 3 w 374"/>
                  <a:gd name="T11" fmla="*/ 259 h 513"/>
                  <a:gd name="T12" fmla="*/ 7 w 374"/>
                  <a:gd name="T13" fmla="*/ 231 h 513"/>
                  <a:gd name="T14" fmla="*/ 208 w 374"/>
                  <a:gd name="T15" fmla="*/ 2 h 513"/>
                  <a:gd name="T16" fmla="*/ 211 w 374"/>
                  <a:gd name="T17" fmla="*/ 0 h 5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74" h="513">
                    <a:moveTo>
                      <a:pt x="211" y="0"/>
                    </a:moveTo>
                    <a:cubicBezTo>
                      <a:pt x="265" y="71"/>
                      <a:pt x="319" y="141"/>
                      <a:pt x="374" y="212"/>
                    </a:cubicBezTo>
                    <a:cubicBezTo>
                      <a:pt x="313" y="283"/>
                      <a:pt x="252" y="353"/>
                      <a:pt x="191" y="424"/>
                    </a:cubicBezTo>
                    <a:cubicBezTo>
                      <a:pt x="169" y="448"/>
                      <a:pt x="147" y="472"/>
                      <a:pt x="125" y="496"/>
                    </a:cubicBezTo>
                    <a:cubicBezTo>
                      <a:pt x="110" y="513"/>
                      <a:pt x="94" y="510"/>
                      <a:pt x="86" y="488"/>
                    </a:cubicBezTo>
                    <a:cubicBezTo>
                      <a:pt x="59" y="411"/>
                      <a:pt x="31" y="335"/>
                      <a:pt x="3" y="259"/>
                    </a:cubicBezTo>
                    <a:cubicBezTo>
                      <a:pt x="0" y="248"/>
                      <a:pt x="0" y="240"/>
                      <a:pt x="7" y="231"/>
                    </a:cubicBezTo>
                    <a:cubicBezTo>
                      <a:pt x="74" y="155"/>
                      <a:pt x="141" y="79"/>
                      <a:pt x="208" y="2"/>
                    </a:cubicBezTo>
                    <a:cubicBezTo>
                      <a:pt x="208" y="2"/>
                      <a:pt x="209" y="1"/>
                      <a:pt x="21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grpSp>
        <p:nvGrpSpPr>
          <p:cNvPr id="30" name="组合 29"/>
          <p:cNvGrpSpPr/>
          <p:nvPr/>
        </p:nvGrpSpPr>
        <p:grpSpPr>
          <a:xfrm>
            <a:off x="3396643" y="3523901"/>
            <a:ext cx="644660" cy="644660"/>
            <a:chOff x="3391398" y="1746863"/>
            <a:chExt cx="903514" cy="903514"/>
          </a:xfrm>
        </p:grpSpPr>
        <p:sp>
          <p:nvSpPr>
            <p:cNvPr id="9" name="椭圆 8"/>
            <p:cNvSpPr/>
            <p:nvPr/>
          </p:nvSpPr>
          <p:spPr>
            <a:xfrm>
              <a:off x="3391398" y="1746863"/>
              <a:ext cx="903514" cy="90351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5" name="组合 14"/>
            <p:cNvGrpSpPr/>
            <p:nvPr/>
          </p:nvGrpSpPr>
          <p:grpSpPr>
            <a:xfrm>
              <a:off x="3630063" y="2026421"/>
              <a:ext cx="426184" cy="344398"/>
              <a:chOff x="6484938" y="3629026"/>
              <a:chExt cx="2117725" cy="1711325"/>
            </a:xfrm>
            <a:solidFill>
              <a:schemeClr val="bg1"/>
            </a:solidFill>
          </p:grpSpPr>
          <p:sp>
            <p:nvSpPr>
              <p:cNvPr id="16" name="Freeform 232"/>
              <p:cNvSpPr/>
              <p:nvPr/>
            </p:nvSpPr>
            <p:spPr bwMode="auto">
              <a:xfrm>
                <a:off x="6811963" y="3986213"/>
                <a:ext cx="1462088" cy="1354138"/>
              </a:xfrm>
              <a:custGeom>
                <a:avLst/>
                <a:gdLst>
                  <a:gd name="T0" fmla="*/ 158 w 537"/>
                  <a:gd name="T1" fmla="*/ 499 h 499"/>
                  <a:gd name="T2" fmla="*/ 1 w 537"/>
                  <a:gd name="T3" fmla="*/ 499 h 499"/>
                  <a:gd name="T4" fmla="*/ 0 w 537"/>
                  <a:gd name="T5" fmla="*/ 483 h 499"/>
                  <a:gd name="T6" fmla="*/ 0 w 537"/>
                  <a:gd name="T7" fmla="*/ 242 h 499"/>
                  <a:gd name="T8" fmla="*/ 7 w 537"/>
                  <a:gd name="T9" fmla="*/ 225 h 499"/>
                  <a:gd name="T10" fmla="*/ 265 w 537"/>
                  <a:gd name="T11" fmla="*/ 3 h 499"/>
                  <a:gd name="T12" fmla="*/ 270 w 537"/>
                  <a:gd name="T13" fmla="*/ 0 h 499"/>
                  <a:gd name="T14" fmla="*/ 332 w 537"/>
                  <a:gd name="T15" fmla="*/ 56 h 499"/>
                  <a:gd name="T16" fmla="*/ 526 w 537"/>
                  <a:gd name="T17" fmla="*/ 228 h 499"/>
                  <a:gd name="T18" fmla="*/ 537 w 537"/>
                  <a:gd name="T19" fmla="*/ 254 h 499"/>
                  <a:gd name="T20" fmla="*/ 537 w 537"/>
                  <a:gd name="T21" fmla="*/ 475 h 499"/>
                  <a:gd name="T22" fmla="*/ 537 w 537"/>
                  <a:gd name="T23" fmla="*/ 498 h 499"/>
                  <a:gd name="T24" fmla="*/ 381 w 537"/>
                  <a:gd name="T25" fmla="*/ 498 h 499"/>
                  <a:gd name="T26" fmla="*/ 380 w 537"/>
                  <a:gd name="T27" fmla="*/ 483 h 499"/>
                  <a:gd name="T28" fmla="*/ 380 w 537"/>
                  <a:gd name="T29" fmla="*/ 375 h 499"/>
                  <a:gd name="T30" fmla="*/ 274 w 537"/>
                  <a:gd name="T31" fmla="*/ 268 h 499"/>
                  <a:gd name="T32" fmla="*/ 159 w 537"/>
                  <a:gd name="T33" fmla="*/ 363 h 499"/>
                  <a:gd name="T34" fmla="*/ 158 w 537"/>
                  <a:gd name="T35" fmla="*/ 456 h 499"/>
                  <a:gd name="T36" fmla="*/ 158 w 537"/>
                  <a:gd name="T37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37" h="499">
                    <a:moveTo>
                      <a:pt x="158" y="499"/>
                    </a:moveTo>
                    <a:cubicBezTo>
                      <a:pt x="105" y="499"/>
                      <a:pt x="54" y="499"/>
                      <a:pt x="1" y="499"/>
                    </a:cubicBezTo>
                    <a:cubicBezTo>
                      <a:pt x="1" y="493"/>
                      <a:pt x="0" y="488"/>
                      <a:pt x="0" y="483"/>
                    </a:cubicBezTo>
                    <a:cubicBezTo>
                      <a:pt x="0" y="403"/>
                      <a:pt x="0" y="322"/>
                      <a:pt x="0" y="242"/>
                    </a:cubicBezTo>
                    <a:cubicBezTo>
                      <a:pt x="0" y="236"/>
                      <a:pt x="3" y="229"/>
                      <a:pt x="7" y="225"/>
                    </a:cubicBezTo>
                    <a:cubicBezTo>
                      <a:pt x="93" y="151"/>
                      <a:pt x="179" y="77"/>
                      <a:pt x="265" y="3"/>
                    </a:cubicBezTo>
                    <a:cubicBezTo>
                      <a:pt x="266" y="2"/>
                      <a:pt x="267" y="2"/>
                      <a:pt x="270" y="0"/>
                    </a:cubicBezTo>
                    <a:cubicBezTo>
                      <a:pt x="290" y="19"/>
                      <a:pt x="311" y="37"/>
                      <a:pt x="332" y="56"/>
                    </a:cubicBezTo>
                    <a:cubicBezTo>
                      <a:pt x="397" y="113"/>
                      <a:pt x="461" y="171"/>
                      <a:pt x="526" y="228"/>
                    </a:cubicBezTo>
                    <a:cubicBezTo>
                      <a:pt x="534" y="235"/>
                      <a:pt x="537" y="243"/>
                      <a:pt x="537" y="254"/>
                    </a:cubicBezTo>
                    <a:cubicBezTo>
                      <a:pt x="537" y="327"/>
                      <a:pt x="537" y="401"/>
                      <a:pt x="537" y="475"/>
                    </a:cubicBezTo>
                    <a:cubicBezTo>
                      <a:pt x="537" y="483"/>
                      <a:pt x="537" y="490"/>
                      <a:pt x="537" y="498"/>
                    </a:cubicBezTo>
                    <a:cubicBezTo>
                      <a:pt x="484" y="498"/>
                      <a:pt x="434" y="498"/>
                      <a:pt x="381" y="498"/>
                    </a:cubicBezTo>
                    <a:cubicBezTo>
                      <a:pt x="381" y="493"/>
                      <a:pt x="380" y="488"/>
                      <a:pt x="380" y="483"/>
                    </a:cubicBezTo>
                    <a:cubicBezTo>
                      <a:pt x="380" y="447"/>
                      <a:pt x="381" y="411"/>
                      <a:pt x="380" y="375"/>
                    </a:cubicBezTo>
                    <a:cubicBezTo>
                      <a:pt x="379" y="317"/>
                      <a:pt x="333" y="271"/>
                      <a:pt x="274" y="268"/>
                    </a:cubicBezTo>
                    <a:cubicBezTo>
                      <a:pt x="217" y="265"/>
                      <a:pt x="165" y="306"/>
                      <a:pt x="159" y="363"/>
                    </a:cubicBezTo>
                    <a:cubicBezTo>
                      <a:pt x="156" y="394"/>
                      <a:pt x="158" y="425"/>
                      <a:pt x="158" y="456"/>
                    </a:cubicBezTo>
                    <a:cubicBezTo>
                      <a:pt x="158" y="470"/>
                      <a:pt x="158" y="484"/>
                      <a:pt x="158" y="49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" name="Freeform 233"/>
              <p:cNvSpPr/>
              <p:nvPr/>
            </p:nvSpPr>
            <p:spPr bwMode="auto">
              <a:xfrm>
                <a:off x="6484938" y="3629026"/>
                <a:ext cx="2117725" cy="1057275"/>
              </a:xfrm>
              <a:custGeom>
                <a:avLst/>
                <a:gdLst>
                  <a:gd name="T0" fmla="*/ 389 w 778"/>
                  <a:gd name="T1" fmla="*/ 0 h 390"/>
                  <a:gd name="T2" fmla="*/ 541 w 778"/>
                  <a:gd name="T3" fmla="*/ 133 h 390"/>
                  <a:gd name="T4" fmla="*/ 553 w 778"/>
                  <a:gd name="T5" fmla="*/ 111 h 390"/>
                  <a:gd name="T6" fmla="*/ 577 w 778"/>
                  <a:gd name="T7" fmla="*/ 104 h 390"/>
                  <a:gd name="T8" fmla="*/ 640 w 778"/>
                  <a:gd name="T9" fmla="*/ 107 h 390"/>
                  <a:gd name="T10" fmla="*/ 657 w 778"/>
                  <a:gd name="T11" fmla="*/ 130 h 390"/>
                  <a:gd name="T12" fmla="*/ 658 w 778"/>
                  <a:gd name="T13" fmla="*/ 221 h 390"/>
                  <a:gd name="T14" fmla="*/ 667 w 778"/>
                  <a:gd name="T15" fmla="*/ 243 h 390"/>
                  <a:gd name="T16" fmla="*/ 756 w 778"/>
                  <a:gd name="T17" fmla="*/ 321 h 390"/>
                  <a:gd name="T18" fmla="*/ 764 w 778"/>
                  <a:gd name="T19" fmla="*/ 373 h 390"/>
                  <a:gd name="T20" fmla="*/ 710 w 778"/>
                  <a:gd name="T21" fmla="*/ 374 h 390"/>
                  <a:gd name="T22" fmla="*/ 402 w 778"/>
                  <a:gd name="T23" fmla="*/ 104 h 390"/>
                  <a:gd name="T24" fmla="*/ 376 w 778"/>
                  <a:gd name="T25" fmla="*/ 104 h 390"/>
                  <a:gd name="T26" fmla="*/ 67 w 778"/>
                  <a:gd name="T27" fmla="*/ 374 h 390"/>
                  <a:gd name="T28" fmla="*/ 15 w 778"/>
                  <a:gd name="T29" fmla="*/ 375 h 390"/>
                  <a:gd name="T30" fmla="*/ 21 w 778"/>
                  <a:gd name="T31" fmla="*/ 322 h 390"/>
                  <a:gd name="T32" fmla="*/ 289 w 778"/>
                  <a:gd name="T33" fmla="*/ 87 h 390"/>
                  <a:gd name="T34" fmla="*/ 389 w 778"/>
                  <a:gd name="T35" fmla="*/ 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778" h="390">
                    <a:moveTo>
                      <a:pt x="389" y="0"/>
                    </a:moveTo>
                    <a:cubicBezTo>
                      <a:pt x="441" y="45"/>
                      <a:pt x="491" y="90"/>
                      <a:pt x="541" y="133"/>
                    </a:cubicBezTo>
                    <a:cubicBezTo>
                      <a:pt x="545" y="125"/>
                      <a:pt x="547" y="115"/>
                      <a:pt x="553" y="111"/>
                    </a:cubicBezTo>
                    <a:cubicBezTo>
                      <a:pt x="559" y="106"/>
                      <a:pt x="569" y="104"/>
                      <a:pt x="577" y="104"/>
                    </a:cubicBezTo>
                    <a:cubicBezTo>
                      <a:pt x="598" y="104"/>
                      <a:pt x="619" y="105"/>
                      <a:pt x="640" y="107"/>
                    </a:cubicBezTo>
                    <a:cubicBezTo>
                      <a:pt x="653" y="108"/>
                      <a:pt x="658" y="116"/>
                      <a:pt x="657" y="130"/>
                    </a:cubicBezTo>
                    <a:cubicBezTo>
                      <a:pt x="657" y="160"/>
                      <a:pt x="656" y="191"/>
                      <a:pt x="658" y="221"/>
                    </a:cubicBezTo>
                    <a:cubicBezTo>
                      <a:pt x="658" y="229"/>
                      <a:pt x="662" y="238"/>
                      <a:pt x="667" y="243"/>
                    </a:cubicBezTo>
                    <a:cubicBezTo>
                      <a:pt x="696" y="269"/>
                      <a:pt x="726" y="295"/>
                      <a:pt x="756" y="321"/>
                    </a:cubicBezTo>
                    <a:cubicBezTo>
                      <a:pt x="775" y="337"/>
                      <a:pt x="778" y="357"/>
                      <a:pt x="764" y="373"/>
                    </a:cubicBezTo>
                    <a:cubicBezTo>
                      <a:pt x="751" y="390"/>
                      <a:pt x="729" y="390"/>
                      <a:pt x="710" y="374"/>
                    </a:cubicBezTo>
                    <a:cubicBezTo>
                      <a:pt x="608" y="284"/>
                      <a:pt x="505" y="194"/>
                      <a:pt x="402" y="104"/>
                    </a:cubicBezTo>
                    <a:cubicBezTo>
                      <a:pt x="392" y="95"/>
                      <a:pt x="386" y="94"/>
                      <a:pt x="376" y="104"/>
                    </a:cubicBezTo>
                    <a:cubicBezTo>
                      <a:pt x="273" y="194"/>
                      <a:pt x="170" y="284"/>
                      <a:pt x="67" y="374"/>
                    </a:cubicBezTo>
                    <a:cubicBezTo>
                      <a:pt x="49" y="389"/>
                      <a:pt x="29" y="390"/>
                      <a:pt x="15" y="375"/>
                    </a:cubicBezTo>
                    <a:cubicBezTo>
                      <a:pt x="0" y="359"/>
                      <a:pt x="2" y="338"/>
                      <a:pt x="21" y="322"/>
                    </a:cubicBezTo>
                    <a:cubicBezTo>
                      <a:pt x="110" y="244"/>
                      <a:pt x="200" y="165"/>
                      <a:pt x="289" y="87"/>
                    </a:cubicBezTo>
                    <a:cubicBezTo>
                      <a:pt x="322" y="59"/>
                      <a:pt x="355" y="30"/>
                      <a:pt x="38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grpSp>
        <p:nvGrpSpPr>
          <p:cNvPr id="31" name="组合 30"/>
          <p:cNvGrpSpPr/>
          <p:nvPr/>
        </p:nvGrpSpPr>
        <p:grpSpPr>
          <a:xfrm>
            <a:off x="6488003" y="3523901"/>
            <a:ext cx="644660" cy="644660"/>
            <a:chOff x="6482758" y="1746863"/>
            <a:chExt cx="903514" cy="903514"/>
          </a:xfrm>
        </p:grpSpPr>
        <p:sp>
          <p:nvSpPr>
            <p:cNvPr id="10" name="椭圆 9"/>
            <p:cNvSpPr/>
            <p:nvPr/>
          </p:nvSpPr>
          <p:spPr>
            <a:xfrm>
              <a:off x="6482758" y="1746863"/>
              <a:ext cx="903514" cy="90351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8" name="组合 17"/>
            <p:cNvGrpSpPr/>
            <p:nvPr/>
          </p:nvGrpSpPr>
          <p:grpSpPr>
            <a:xfrm>
              <a:off x="6752315" y="2016896"/>
              <a:ext cx="364400" cy="363448"/>
              <a:chOff x="4673600" y="4648200"/>
              <a:chExt cx="1819275" cy="1814513"/>
            </a:xfrm>
            <a:solidFill>
              <a:schemeClr val="bg1"/>
            </a:solidFill>
          </p:grpSpPr>
          <p:sp>
            <p:nvSpPr>
              <p:cNvPr id="19" name="Freeform 290"/>
              <p:cNvSpPr/>
              <p:nvPr/>
            </p:nvSpPr>
            <p:spPr bwMode="auto">
              <a:xfrm>
                <a:off x="5468938" y="4648200"/>
                <a:ext cx="1023937" cy="1022350"/>
              </a:xfrm>
              <a:custGeom>
                <a:avLst/>
                <a:gdLst>
                  <a:gd name="T0" fmla="*/ 20 w 376"/>
                  <a:gd name="T1" fmla="*/ 265 h 377"/>
                  <a:gd name="T2" fmla="*/ 42 w 376"/>
                  <a:gd name="T3" fmla="*/ 137 h 377"/>
                  <a:gd name="T4" fmla="*/ 130 w 376"/>
                  <a:gd name="T5" fmla="*/ 49 h 377"/>
                  <a:gd name="T6" fmla="*/ 297 w 376"/>
                  <a:gd name="T7" fmla="*/ 48 h 377"/>
                  <a:gd name="T8" fmla="*/ 333 w 376"/>
                  <a:gd name="T9" fmla="*/ 85 h 377"/>
                  <a:gd name="T10" fmla="*/ 334 w 376"/>
                  <a:gd name="T11" fmla="*/ 241 h 377"/>
                  <a:gd name="T12" fmla="*/ 237 w 376"/>
                  <a:gd name="T13" fmla="*/ 337 h 377"/>
                  <a:gd name="T14" fmla="*/ 111 w 376"/>
                  <a:gd name="T15" fmla="*/ 355 h 377"/>
                  <a:gd name="T16" fmla="*/ 157 w 376"/>
                  <a:gd name="T17" fmla="*/ 311 h 377"/>
                  <a:gd name="T18" fmla="*/ 261 w 376"/>
                  <a:gd name="T19" fmla="*/ 208 h 377"/>
                  <a:gd name="T20" fmla="*/ 261 w 376"/>
                  <a:gd name="T21" fmla="*/ 120 h 377"/>
                  <a:gd name="T22" fmla="*/ 227 w 376"/>
                  <a:gd name="T23" fmla="*/ 96 h 377"/>
                  <a:gd name="T24" fmla="*/ 169 w 376"/>
                  <a:gd name="T25" fmla="*/ 116 h 377"/>
                  <a:gd name="T26" fmla="*/ 32 w 376"/>
                  <a:gd name="T27" fmla="*/ 254 h 377"/>
                  <a:gd name="T28" fmla="*/ 20 w 376"/>
                  <a:gd name="T29" fmla="*/ 265 h 3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76" h="377">
                    <a:moveTo>
                      <a:pt x="20" y="265"/>
                    </a:moveTo>
                    <a:cubicBezTo>
                      <a:pt x="0" y="220"/>
                      <a:pt x="9" y="170"/>
                      <a:pt x="42" y="137"/>
                    </a:cubicBezTo>
                    <a:cubicBezTo>
                      <a:pt x="71" y="107"/>
                      <a:pt x="101" y="78"/>
                      <a:pt x="130" y="49"/>
                    </a:cubicBezTo>
                    <a:cubicBezTo>
                      <a:pt x="180" y="0"/>
                      <a:pt x="248" y="0"/>
                      <a:pt x="297" y="48"/>
                    </a:cubicBezTo>
                    <a:cubicBezTo>
                      <a:pt x="310" y="60"/>
                      <a:pt x="322" y="72"/>
                      <a:pt x="333" y="85"/>
                    </a:cubicBezTo>
                    <a:cubicBezTo>
                      <a:pt x="375" y="130"/>
                      <a:pt x="376" y="196"/>
                      <a:pt x="334" y="241"/>
                    </a:cubicBezTo>
                    <a:cubicBezTo>
                      <a:pt x="302" y="274"/>
                      <a:pt x="270" y="306"/>
                      <a:pt x="237" y="337"/>
                    </a:cubicBezTo>
                    <a:cubicBezTo>
                      <a:pt x="204" y="370"/>
                      <a:pt x="151" y="377"/>
                      <a:pt x="111" y="355"/>
                    </a:cubicBezTo>
                    <a:cubicBezTo>
                      <a:pt x="127" y="340"/>
                      <a:pt x="142" y="326"/>
                      <a:pt x="157" y="311"/>
                    </a:cubicBezTo>
                    <a:cubicBezTo>
                      <a:pt x="192" y="277"/>
                      <a:pt x="226" y="242"/>
                      <a:pt x="261" y="208"/>
                    </a:cubicBezTo>
                    <a:cubicBezTo>
                      <a:pt x="292" y="177"/>
                      <a:pt x="292" y="150"/>
                      <a:pt x="261" y="120"/>
                    </a:cubicBezTo>
                    <a:cubicBezTo>
                      <a:pt x="251" y="110"/>
                      <a:pt x="239" y="100"/>
                      <a:pt x="227" y="96"/>
                    </a:cubicBezTo>
                    <a:cubicBezTo>
                      <a:pt x="204" y="88"/>
                      <a:pt x="185" y="99"/>
                      <a:pt x="169" y="116"/>
                    </a:cubicBezTo>
                    <a:cubicBezTo>
                      <a:pt x="124" y="162"/>
                      <a:pt x="78" y="208"/>
                      <a:pt x="32" y="254"/>
                    </a:cubicBezTo>
                    <a:cubicBezTo>
                      <a:pt x="28" y="257"/>
                      <a:pt x="24" y="260"/>
                      <a:pt x="20" y="26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" name="Freeform 291"/>
              <p:cNvSpPr/>
              <p:nvPr/>
            </p:nvSpPr>
            <p:spPr bwMode="auto">
              <a:xfrm>
                <a:off x="4673600" y="5440363"/>
                <a:ext cx="1022350" cy="1022350"/>
              </a:xfrm>
              <a:custGeom>
                <a:avLst/>
                <a:gdLst>
                  <a:gd name="T0" fmla="*/ 266 w 375"/>
                  <a:gd name="T1" fmla="*/ 22 h 377"/>
                  <a:gd name="T2" fmla="*/ 210 w 375"/>
                  <a:gd name="T3" fmla="*/ 76 h 377"/>
                  <a:gd name="T4" fmla="*/ 111 w 375"/>
                  <a:gd name="T5" fmla="*/ 174 h 377"/>
                  <a:gd name="T6" fmla="*/ 111 w 375"/>
                  <a:gd name="T7" fmla="*/ 256 h 377"/>
                  <a:gd name="T8" fmla="*/ 123 w 375"/>
                  <a:gd name="T9" fmla="*/ 267 h 377"/>
                  <a:gd name="T10" fmla="*/ 201 w 375"/>
                  <a:gd name="T11" fmla="*/ 267 h 377"/>
                  <a:gd name="T12" fmla="*/ 340 w 375"/>
                  <a:gd name="T13" fmla="*/ 128 h 377"/>
                  <a:gd name="T14" fmla="*/ 353 w 375"/>
                  <a:gd name="T15" fmla="*/ 110 h 377"/>
                  <a:gd name="T16" fmla="*/ 341 w 375"/>
                  <a:gd name="T17" fmla="*/ 232 h 377"/>
                  <a:gd name="T18" fmla="*/ 236 w 375"/>
                  <a:gd name="T19" fmla="*/ 338 h 377"/>
                  <a:gd name="T20" fmla="*/ 85 w 375"/>
                  <a:gd name="T21" fmla="*/ 336 h 377"/>
                  <a:gd name="T22" fmla="*/ 46 w 375"/>
                  <a:gd name="T23" fmla="*/ 297 h 377"/>
                  <a:gd name="T24" fmla="*/ 46 w 375"/>
                  <a:gd name="T25" fmla="*/ 133 h 377"/>
                  <a:gd name="T26" fmla="*/ 132 w 375"/>
                  <a:gd name="T27" fmla="*/ 47 h 377"/>
                  <a:gd name="T28" fmla="*/ 266 w 375"/>
                  <a:gd name="T29" fmla="*/ 22 h 3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75" h="377">
                    <a:moveTo>
                      <a:pt x="266" y="22"/>
                    </a:moveTo>
                    <a:cubicBezTo>
                      <a:pt x="247" y="41"/>
                      <a:pt x="228" y="58"/>
                      <a:pt x="210" y="76"/>
                    </a:cubicBezTo>
                    <a:cubicBezTo>
                      <a:pt x="177" y="108"/>
                      <a:pt x="144" y="141"/>
                      <a:pt x="111" y="174"/>
                    </a:cubicBezTo>
                    <a:cubicBezTo>
                      <a:pt x="85" y="200"/>
                      <a:pt x="85" y="230"/>
                      <a:pt x="111" y="256"/>
                    </a:cubicBezTo>
                    <a:cubicBezTo>
                      <a:pt x="115" y="260"/>
                      <a:pt x="119" y="264"/>
                      <a:pt x="123" y="267"/>
                    </a:cubicBezTo>
                    <a:cubicBezTo>
                      <a:pt x="147" y="291"/>
                      <a:pt x="177" y="291"/>
                      <a:pt x="201" y="267"/>
                    </a:cubicBezTo>
                    <a:cubicBezTo>
                      <a:pt x="248" y="221"/>
                      <a:pt x="294" y="175"/>
                      <a:pt x="340" y="128"/>
                    </a:cubicBezTo>
                    <a:cubicBezTo>
                      <a:pt x="345" y="123"/>
                      <a:pt x="348" y="117"/>
                      <a:pt x="353" y="110"/>
                    </a:cubicBezTo>
                    <a:cubicBezTo>
                      <a:pt x="375" y="149"/>
                      <a:pt x="370" y="201"/>
                      <a:pt x="341" y="232"/>
                    </a:cubicBezTo>
                    <a:cubicBezTo>
                      <a:pt x="308" y="269"/>
                      <a:pt x="272" y="305"/>
                      <a:pt x="236" y="338"/>
                    </a:cubicBezTo>
                    <a:cubicBezTo>
                      <a:pt x="193" y="377"/>
                      <a:pt x="127" y="374"/>
                      <a:pt x="85" y="336"/>
                    </a:cubicBezTo>
                    <a:cubicBezTo>
                      <a:pt x="72" y="323"/>
                      <a:pt x="59" y="310"/>
                      <a:pt x="46" y="297"/>
                    </a:cubicBezTo>
                    <a:cubicBezTo>
                      <a:pt x="0" y="249"/>
                      <a:pt x="0" y="180"/>
                      <a:pt x="46" y="133"/>
                    </a:cubicBezTo>
                    <a:cubicBezTo>
                      <a:pt x="75" y="104"/>
                      <a:pt x="103" y="75"/>
                      <a:pt x="132" y="47"/>
                    </a:cubicBezTo>
                    <a:cubicBezTo>
                      <a:pt x="170" y="10"/>
                      <a:pt x="220" y="0"/>
                      <a:pt x="266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" name="Freeform 292"/>
              <p:cNvSpPr/>
              <p:nvPr/>
            </p:nvSpPr>
            <p:spPr bwMode="auto">
              <a:xfrm>
                <a:off x="5183188" y="5148263"/>
                <a:ext cx="809625" cy="815975"/>
              </a:xfrm>
              <a:custGeom>
                <a:avLst/>
                <a:gdLst>
                  <a:gd name="T0" fmla="*/ 0 w 297"/>
                  <a:gd name="T1" fmla="*/ 254 h 301"/>
                  <a:gd name="T2" fmla="*/ 12 w 297"/>
                  <a:gd name="T3" fmla="*/ 232 h 301"/>
                  <a:gd name="T4" fmla="*/ 229 w 297"/>
                  <a:gd name="T5" fmla="*/ 15 h 301"/>
                  <a:gd name="T6" fmla="*/ 282 w 297"/>
                  <a:gd name="T7" fmla="*/ 16 h 301"/>
                  <a:gd name="T8" fmla="*/ 280 w 297"/>
                  <a:gd name="T9" fmla="*/ 71 h 301"/>
                  <a:gd name="T10" fmla="*/ 167 w 297"/>
                  <a:gd name="T11" fmla="*/ 184 h 301"/>
                  <a:gd name="T12" fmla="*/ 65 w 297"/>
                  <a:gd name="T13" fmla="*/ 286 h 301"/>
                  <a:gd name="T14" fmla="*/ 22 w 297"/>
                  <a:gd name="T15" fmla="*/ 294 h 301"/>
                  <a:gd name="T16" fmla="*/ 0 w 297"/>
                  <a:gd name="T17" fmla="*/ 254 h 3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7" h="301">
                    <a:moveTo>
                      <a:pt x="0" y="254"/>
                    </a:moveTo>
                    <a:cubicBezTo>
                      <a:pt x="3" y="249"/>
                      <a:pt x="6" y="239"/>
                      <a:pt x="12" y="232"/>
                    </a:cubicBezTo>
                    <a:cubicBezTo>
                      <a:pt x="84" y="160"/>
                      <a:pt x="157" y="87"/>
                      <a:pt x="229" y="15"/>
                    </a:cubicBezTo>
                    <a:cubicBezTo>
                      <a:pt x="245" y="0"/>
                      <a:pt x="267" y="1"/>
                      <a:pt x="282" y="16"/>
                    </a:cubicBezTo>
                    <a:cubicBezTo>
                      <a:pt x="297" y="31"/>
                      <a:pt x="297" y="53"/>
                      <a:pt x="280" y="71"/>
                    </a:cubicBezTo>
                    <a:cubicBezTo>
                      <a:pt x="243" y="109"/>
                      <a:pt x="205" y="146"/>
                      <a:pt x="167" y="184"/>
                    </a:cubicBezTo>
                    <a:cubicBezTo>
                      <a:pt x="133" y="218"/>
                      <a:pt x="99" y="252"/>
                      <a:pt x="65" y="286"/>
                    </a:cubicBezTo>
                    <a:cubicBezTo>
                      <a:pt x="52" y="298"/>
                      <a:pt x="36" y="301"/>
                      <a:pt x="22" y="294"/>
                    </a:cubicBezTo>
                    <a:cubicBezTo>
                      <a:pt x="8" y="287"/>
                      <a:pt x="1" y="275"/>
                      <a:pt x="0" y="2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grpSp>
        <p:nvGrpSpPr>
          <p:cNvPr id="32" name="组合 31"/>
          <p:cNvGrpSpPr/>
          <p:nvPr/>
        </p:nvGrpSpPr>
        <p:grpSpPr>
          <a:xfrm>
            <a:off x="9573013" y="3508026"/>
            <a:ext cx="644660" cy="644660"/>
            <a:chOff x="9574118" y="1746863"/>
            <a:chExt cx="903514" cy="903514"/>
          </a:xfrm>
        </p:grpSpPr>
        <p:sp>
          <p:nvSpPr>
            <p:cNvPr id="11" name="椭圆 10"/>
            <p:cNvSpPr/>
            <p:nvPr/>
          </p:nvSpPr>
          <p:spPr>
            <a:xfrm>
              <a:off x="9574118" y="1746863"/>
              <a:ext cx="903514" cy="903514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2" name="组合 21"/>
            <p:cNvGrpSpPr/>
            <p:nvPr/>
          </p:nvGrpSpPr>
          <p:grpSpPr>
            <a:xfrm>
              <a:off x="9843265" y="2031400"/>
              <a:ext cx="365220" cy="334440"/>
              <a:chOff x="6829425" y="4398963"/>
              <a:chExt cx="2109787" cy="1931988"/>
            </a:xfrm>
            <a:solidFill>
              <a:schemeClr val="bg1"/>
            </a:solidFill>
          </p:grpSpPr>
          <p:sp>
            <p:nvSpPr>
              <p:cNvPr id="23" name="Freeform 297"/>
              <p:cNvSpPr/>
              <p:nvPr/>
            </p:nvSpPr>
            <p:spPr bwMode="auto">
              <a:xfrm>
                <a:off x="6829425" y="4418013"/>
                <a:ext cx="1922462" cy="1912938"/>
              </a:xfrm>
              <a:custGeom>
                <a:avLst/>
                <a:gdLst>
                  <a:gd name="T0" fmla="*/ 0 w 706"/>
                  <a:gd name="T1" fmla="*/ 352 h 705"/>
                  <a:gd name="T2" fmla="*/ 0 w 706"/>
                  <a:gd name="T3" fmla="*/ 133 h 705"/>
                  <a:gd name="T4" fmla="*/ 133 w 706"/>
                  <a:gd name="T5" fmla="*/ 0 h 705"/>
                  <a:gd name="T6" fmla="*/ 475 w 706"/>
                  <a:gd name="T7" fmla="*/ 0 h 705"/>
                  <a:gd name="T8" fmla="*/ 510 w 706"/>
                  <a:gd name="T9" fmla="*/ 43 h 705"/>
                  <a:gd name="T10" fmla="*/ 476 w 706"/>
                  <a:gd name="T11" fmla="*/ 64 h 705"/>
                  <a:gd name="T12" fmla="*/ 290 w 706"/>
                  <a:gd name="T13" fmla="*/ 64 h 705"/>
                  <a:gd name="T14" fmla="*/ 137 w 706"/>
                  <a:gd name="T15" fmla="*/ 64 h 705"/>
                  <a:gd name="T16" fmla="*/ 64 w 706"/>
                  <a:gd name="T17" fmla="*/ 137 h 705"/>
                  <a:gd name="T18" fmla="*/ 64 w 706"/>
                  <a:gd name="T19" fmla="*/ 567 h 705"/>
                  <a:gd name="T20" fmla="*/ 136 w 706"/>
                  <a:gd name="T21" fmla="*/ 640 h 705"/>
                  <a:gd name="T22" fmla="*/ 571 w 706"/>
                  <a:gd name="T23" fmla="*/ 640 h 705"/>
                  <a:gd name="T24" fmla="*/ 640 w 706"/>
                  <a:gd name="T25" fmla="*/ 571 h 705"/>
                  <a:gd name="T26" fmla="*/ 640 w 706"/>
                  <a:gd name="T27" fmla="*/ 359 h 705"/>
                  <a:gd name="T28" fmla="*/ 669 w 706"/>
                  <a:gd name="T29" fmla="*/ 321 h 705"/>
                  <a:gd name="T30" fmla="*/ 704 w 706"/>
                  <a:gd name="T31" fmla="*/ 354 h 705"/>
                  <a:gd name="T32" fmla="*/ 704 w 706"/>
                  <a:gd name="T33" fmla="*/ 432 h 705"/>
                  <a:gd name="T34" fmla="*/ 702 w 706"/>
                  <a:gd name="T35" fmla="*/ 588 h 705"/>
                  <a:gd name="T36" fmla="*/ 577 w 706"/>
                  <a:gd name="T37" fmla="*/ 704 h 705"/>
                  <a:gd name="T38" fmla="*/ 129 w 706"/>
                  <a:gd name="T39" fmla="*/ 704 h 705"/>
                  <a:gd name="T40" fmla="*/ 0 w 706"/>
                  <a:gd name="T41" fmla="*/ 571 h 705"/>
                  <a:gd name="T42" fmla="*/ 0 w 706"/>
                  <a:gd name="T43" fmla="*/ 352 h 7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706" h="705">
                    <a:moveTo>
                      <a:pt x="0" y="352"/>
                    </a:moveTo>
                    <a:cubicBezTo>
                      <a:pt x="0" y="279"/>
                      <a:pt x="0" y="206"/>
                      <a:pt x="0" y="133"/>
                    </a:cubicBezTo>
                    <a:cubicBezTo>
                      <a:pt x="0" y="55"/>
                      <a:pt x="55" y="0"/>
                      <a:pt x="133" y="0"/>
                    </a:cubicBezTo>
                    <a:cubicBezTo>
                      <a:pt x="247" y="0"/>
                      <a:pt x="361" y="0"/>
                      <a:pt x="475" y="0"/>
                    </a:cubicBezTo>
                    <a:cubicBezTo>
                      <a:pt x="502" y="0"/>
                      <a:pt x="518" y="20"/>
                      <a:pt x="510" y="43"/>
                    </a:cubicBezTo>
                    <a:cubicBezTo>
                      <a:pt x="505" y="57"/>
                      <a:pt x="494" y="64"/>
                      <a:pt x="476" y="64"/>
                    </a:cubicBezTo>
                    <a:cubicBezTo>
                      <a:pt x="414" y="64"/>
                      <a:pt x="352" y="64"/>
                      <a:pt x="290" y="64"/>
                    </a:cubicBezTo>
                    <a:cubicBezTo>
                      <a:pt x="239" y="64"/>
                      <a:pt x="188" y="64"/>
                      <a:pt x="137" y="64"/>
                    </a:cubicBezTo>
                    <a:cubicBezTo>
                      <a:pt x="89" y="64"/>
                      <a:pt x="64" y="89"/>
                      <a:pt x="64" y="137"/>
                    </a:cubicBezTo>
                    <a:cubicBezTo>
                      <a:pt x="64" y="280"/>
                      <a:pt x="64" y="424"/>
                      <a:pt x="64" y="567"/>
                    </a:cubicBezTo>
                    <a:cubicBezTo>
                      <a:pt x="64" y="614"/>
                      <a:pt x="89" y="640"/>
                      <a:pt x="136" y="640"/>
                    </a:cubicBezTo>
                    <a:cubicBezTo>
                      <a:pt x="281" y="640"/>
                      <a:pt x="426" y="640"/>
                      <a:pt x="571" y="640"/>
                    </a:cubicBezTo>
                    <a:cubicBezTo>
                      <a:pt x="614" y="640"/>
                      <a:pt x="640" y="614"/>
                      <a:pt x="640" y="571"/>
                    </a:cubicBezTo>
                    <a:cubicBezTo>
                      <a:pt x="640" y="500"/>
                      <a:pt x="640" y="430"/>
                      <a:pt x="640" y="359"/>
                    </a:cubicBezTo>
                    <a:cubicBezTo>
                      <a:pt x="640" y="336"/>
                      <a:pt x="650" y="322"/>
                      <a:pt x="669" y="321"/>
                    </a:cubicBezTo>
                    <a:cubicBezTo>
                      <a:pt x="689" y="319"/>
                      <a:pt x="703" y="332"/>
                      <a:pt x="704" y="354"/>
                    </a:cubicBezTo>
                    <a:cubicBezTo>
                      <a:pt x="705" y="380"/>
                      <a:pt x="704" y="406"/>
                      <a:pt x="704" y="432"/>
                    </a:cubicBezTo>
                    <a:cubicBezTo>
                      <a:pt x="704" y="484"/>
                      <a:pt x="706" y="536"/>
                      <a:pt x="702" y="588"/>
                    </a:cubicBezTo>
                    <a:cubicBezTo>
                      <a:pt x="697" y="655"/>
                      <a:pt x="644" y="703"/>
                      <a:pt x="577" y="704"/>
                    </a:cubicBezTo>
                    <a:cubicBezTo>
                      <a:pt x="428" y="705"/>
                      <a:pt x="279" y="705"/>
                      <a:pt x="129" y="704"/>
                    </a:cubicBezTo>
                    <a:cubicBezTo>
                      <a:pt x="53" y="703"/>
                      <a:pt x="0" y="647"/>
                      <a:pt x="0" y="571"/>
                    </a:cubicBezTo>
                    <a:cubicBezTo>
                      <a:pt x="0" y="498"/>
                      <a:pt x="0" y="425"/>
                      <a:pt x="0" y="3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" name="Freeform 298"/>
              <p:cNvSpPr/>
              <p:nvPr/>
            </p:nvSpPr>
            <p:spPr bwMode="auto">
              <a:xfrm>
                <a:off x="7159625" y="4398963"/>
                <a:ext cx="1779587" cy="1343025"/>
              </a:xfrm>
              <a:custGeom>
                <a:avLst/>
                <a:gdLst>
                  <a:gd name="T0" fmla="*/ 231 w 654"/>
                  <a:gd name="T1" fmla="*/ 332 h 495"/>
                  <a:gd name="T2" fmla="*/ 415 w 654"/>
                  <a:gd name="T3" fmla="*/ 149 h 495"/>
                  <a:gd name="T4" fmla="*/ 536 w 654"/>
                  <a:gd name="T5" fmla="*/ 28 h 495"/>
                  <a:gd name="T6" fmla="*/ 628 w 654"/>
                  <a:gd name="T7" fmla="*/ 26 h 495"/>
                  <a:gd name="T8" fmla="*/ 626 w 654"/>
                  <a:gd name="T9" fmla="*/ 118 h 495"/>
                  <a:gd name="T10" fmla="*/ 279 w 654"/>
                  <a:gd name="T11" fmla="*/ 466 h 495"/>
                  <a:gd name="T12" fmla="*/ 183 w 654"/>
                  <a:gd name="T13" fmla="*/ 465 h 495"/>
                  <a:gd name="T14" fmla="*/ 28 w 654"/>
                  <a:gd name="T15" fmla="*/ 311 h 495"/>
                  <a:gd name="T16" fmla="*/ 26 w 654"/>
                  <a:gd name="T17" fmla="*/ 217 h 495"/>
                  <a:gd name="T18" fmla="*/ 119 w 654"/>
                  <a:gd name="T19" fmla="*/ 220 h 495"/>
                  <a:gd name="T20" fmla="*/ 219 w 654"/>
                  <a:gd name="T21" fmla="*/ 321 h 495"/>
                  <a:gd name="T22" fmla="*/ 231 w 654"/>
                  <a:gd name="T23" fmla="*/ 332 h 4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54" h="495">
                    <a:moveTo>
                      <a:pt x="231" y="332"/>
                    </a:moveTo>
                    <a:cubicBezTo>
                      <a:pt x="293" y="270"/>
                      <a:pt x="354" y="209"/>
                      <a:pt x="415" y="149"/>
                    </a:cubicBezTo>
                    <a:cubicBezTo>
                      <a:pt x="455" y="108"/>
                      <a:pt x="495" y="68"/>
                      <a:pt x="536" y="28"/>
                    </a:cubicBezTo>
                    <a:cubicBezTo>
                      <a:pt x="563" y="1"/>
                      <a:pt x="602" y="0"/>
                      <a:pt x="628" y="26"/>
                    </a:cubicBezTo>
                    <a:cubicBezTo>
                      <a:pt x="654" y="51"/>
                      <a:pt x="654" y="90"/>
                      <a:pt x="626" y="118"/>
                    </a:cubicBezTo>
                    <a:cubicBezTo>
                      <a:pt x="511" y="234"/>
                      <a:pt x="395" y="350"/>
                      <a:pt x="279" y="466"/>
                    </a:cubicBezTo>
                    <a:cubicBezTo>
                      <a:pt x="249" y="495"/>
                      <a:pt x="213" y="495"/>
                      <a:pt x="183" y="465"/>
                    </a:cubicBezTo>
                    <a:cubicBezTo>
                      <a:pt x="131" y="414"/>
                      <a:pt x="80" y="363"/>
                      <a:pt x="28" y="311"/>
                    </a:cubicBezTo>
                    <a:cubicBezTo>
                      <a:pt x="0" y="283"/>
                      <a:pt x="0" y="243"/>
                      <a:pt x="26" y="217"/>
                    </a:cubicBezTo>
                    <a:cubicBezTo>
                      <a:pt x="52" y="192"/>
                      <a:pt x="91" y="193"/>
                      <a:pt x="119" y="220"/>
                    </a:cubicBezTo>
                    <a:cubicBezTo>
                      <a:pt x="152" y="254"/>
                      <a:pt x="186" y="287"/>
                      <a:pt x="219" y="321"/>
                    </a:cubicBezTo>
                    <a:cubicBezTo>
                      <a:pt x="223" y="324"/>
                      <a:pt x="227" y="328"/>
                      <a:pt x="231" y="3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sp>
        <p:nvSpPr>
          <p:cNvPr id="61" name="文本框 60"/>
          <p:cNvSpPr txBox="1"/>
          <p:nvPr/>
        </p:nvSpPr>
        <p:spPr>
          <a:xfrm>
            <a:off x="3319145" y="4312920"/>
            <a:ext cx="153860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sz="2800" dirty="0">
                <a:solidFill>
                  <a:schemeClr val="accent2"/>
                </a:solidFill>
                <a:latin typeface="+mj-lt"/>
              </a:rPr>
              <a:t>超链接</a:t>
            </a:r>
            <a:endParaRPr lang="zh-CN" sz="2800" dirty="0">
              <a:solidFill>
                <a:schemeClr val="accent2"/>
              </a:solidFill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3319837" y="4791366"/>
            <a:ext cx="1947442" cy="929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400" dirty="0">
                <a:solidFill>
                  <a:schemeClr val="tx1">
                    <a:lumMod val="50000"/>
                  </a:schemeClr>
                </a:solidFill>
              </a:rPr>
              <a:t>   href </a:t>
            </a:r>
            <a:r>
              <a:rPr lang="zh-CN" altLang="en-US" sz="1400" dirty="0">
                <a:solidFill>
                  <a:schemeClr val="tx1">
                    <a:lumMod val="50000"/>
                  </a:schemeClr>
                </a:solidFill>
              </a:rPr>
              <a:t>实现超链接在</a:t>
            </a:r>
            <a:r>
              <a:rPr lang="en-US" altLang="zh-CN" sz="1400" dirty="0">
                <a:solidFill>
                  <a:schemeClr val="tx1">
                    <a:lumMod val="50000"/>
                  </a:schemeClr>
                </a:solidFill>
              </a:rPr>
              <a:t>self</a:t>
            </a:r>
            <a:r>
              <a:rPr lang="zh-CN" altLang="en-US" sz="1400" dirty="0">
                <a:solidFill>
                  <a:schemeClr val="tx1">
                    <a:lumMod val="50000"/>
                  </a:schemeClr>
                </a:solidFill>
              </a:rPr>
              <a:t>原窗口</a:t>
            </a:r>
            <a:r>
              <a:rPr lang="en-US" altLang="zh-CN" sz="1400" dirty="0">
                <a:solidFill>
                  <a:schemeClr val="tx1">
                    <a:lumMod val="50000"/>
                  </a:schemeClr>
                </a:solidFill>
              </a:rPr>
              <a:t>blank</a:t>
            </a:r>
            <a:r>
              <a:rPr lang="zh-CN" altLang="en-US" sz="1400" dirty="0">
                <a:solidFill>
                  <a:schemeClr val="tx1">
                    <a:lumMod val="50000"/>
                  </a:schemeClr>
                </a:solidFill>
              </a:rPr>
              <a:t>新窗口打开</a:t>
            </a:r>
            <a:endParaRPr lang="zh-CN" altLang="en-US" sz="1400" dirty="0">
              <a:solidFill>
                <a:schemeClr val="tx1">
                  <a:lumMod val="50000"/>
                </a:schemeClr>
              </a:solidFill>
            </a:endParaRPr>
          </a:p>
        </p:txBody>
      </p:sp>
      <p:cxnSp>
        <p:nvCxnSpPr>
          <p:cNvPr id="63" name="直接连接符 62"/>
          <p:cNvCxnSpPr/>
          <p:nvPr/>
        </p:nvCxnSpPr>
        <p:spPr>
          <a:xfrm>
            <a:off x="3405382" y="4778666"/>
            <a:ext cx="888176" cy="0"/>
          </a:xfrm>
          <a:prstGeom prst="line">
            <a:avLst/>
          </a:prstGeom>
          <a:ln>
            <a:solidFill>
              <a:srgbClr val="D175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文本框 64"/>
          <p:cNvSpPr txBox="1"/>
          <p:nvPr/>
        </p:nvSpPr>
        <p:spPr>
          <a:xfrm>
            <a:off x="6396990" y="4312920"/>
            <a:ext cx="15392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accent1"/>
                </a:solidFill>
              </a:rPr>
              <a:t>焦点图</a:t>
            </a:r>
            <a:endParaRPr lang="zh-CN" altLang="en-US" sz="2800" dirty="0">
              <a:solidFill>
                <a:schemeClr val="accent1"/>
              </a:solidFill>
            </a:endParaRPr>
          </a:p>
        </p:txBody>
      </p:sp>
      <p:sp>
        <p:nvSpPr>
          <p:cNvPr id="66" name="文本框 65"/>
          <p:cNvSpPr txBox="1"/>
          <p:nvPr/>
        </p:nvSpPr>
        <p:spPr>
          <a:xfrm>
            <a:off x="6397470" y="4791366"/>
            <a:ext cx="1947442" cy="929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400" dirty="0">
                <a:solidFill>
                  <a:schemeClr val="tx1">
                    <a:lumMod val="50000"/>
                  </a:schemeClr>
                </a:solidFill>
              </a:rPr>
              <a:t>   section </a:t>
            </a:r>
            <a:r>
              <a:rPr lang="zh-CN" altLang="en-US" sz="1400" dirty="0">
                <a:solidFill>
                  <a:schemeClr val="tx1">
                    <a:lumMod val="50000"/>
                  </a:schemeClr>
                </a:solidFill>
              </a:rPr>
              <a:t>实现焦点图切换，鼠标悬浮效果</a:t>
            </a:r>
            <a:endParaRPr lang="zh-CN" altLang="en-US" sz="1400" dirty="0">
              <a:solidFill>
                <a:schemeClr val="tx1">
                  <a:lumMod val="50000"/>
                </a:schemeClr>
              </a:solidFill>
            </a:endParaRPr>
          </a:p>
        </p:txBody>
      </p:sp>
      <p:cxnSp>
        <p:nvCxnSpPr>
          <p:cNvPr id="67" name="直接连接符 66"/>
          <p:cNvCxnSpPr/>
          <p:nvPr/>
        </p:nvCxnSpPr>
        <p:spPr>
          <a:xfrm>
            <a:off x="6483015" y="4778666"/>
            <a:ext cx="888176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文本框 68"/>
          <p:cNvSpPr txBox="1"/>
          <p:nvPr/>
        </p:nvSpPr>
        <p:spPr>
          <a:xfrm>
            <a:off x="9474835" y="4312920"/>
            <a:ext cx="107315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accent4"/>
                </a:solidFill>
              </a:rPr>
              <a:t>排版</a:t>
            </a:r>
            <a:endParaRPr lang="zh-CN" altLang="en-US" sz="2800" dirty="0">
              <a:solidFill>
                <a:schemeClr val="accent4"/>
              </a:solidFill>
            </a:endParaRPr>
          </a:p>
        </p:txBody>
      </p:sp>
      <p:sp>
        <p:nvSpPr>
          <p:cNvPr id="70" name="文本框 69"/>
          <p:cNvSpPr txBox="1"/>
          <p:nvPr/>
        </p:nvSpPr>
        <p:spPr>
          <a:xfrm>
            <a:off x="9475104" y="4791366"/>
            <a:ext cx="1947442" cy="1209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400" dirty="0">
                <a:solidFill>
                  <a:schemeClr val="tx1">
                    <a:lumMod val="50000"/>
                  </a:schemeClr>
                </a:solidFill>
              </a:rPr>
              <a:t>   index </a:t>
            </a:r>
            <a:r>
              <a:rPr lang="zh-CN" altLang="en-US" sz="1400" dirty="0">
                <a:solidFill>
                  <a:schemeClr val="tx1">
                    <a:lumMod val="50000"/>
                  </a:schemeClr>
                </a:solidFill>
              </a:rPr>
              <a:t>实现图文混排左右排版，图片</a:t>
            </a:r>
            <a:r>
              <a:rPr lang="en-US" altLang="zh-CN" sz="1400" dirty="0">
                <a:solidFill>
                  <a:schemeClr val="tx1">
                    <a:lumMod val="50000"/>
                  </a:schemeClr>
                </a:solidFill>
              </a:rPr>
              <a:t>ablsolute,relative</a:t>
            </a:r>
            <a:r>
              <a:rPr lang="zh-CN" altLang="en-US" sz="1400" dirty="0">
                <a:solidFill>
                  <a:schemeClr val="tx1">
                    <a:lumMod val="50000"/>
                  </a:schemeClr>
                </a:solidFill>
              </a:rPr>
              <a:t>定位</a:t>
            </a:r>
            <a:endParaRPr lang="zh-CN" altLang="en-US" sz="1400" dirty="0">
              <a:solidFill>
                <a:schemeClr val="tx1">
                  <a:lumMod val="50000"/>
                </a:schemeClr>
              </a:solidFill>
            </a:endParaRPr>
          </a:p>
        </p:txBody>
      </p:sp>
      <p:cxnSp>
        <p:nvCxnSpPr>
          <p:cNvPr id="71" name="直接连接符 70"/>
          <p:cNvCxnSpPr/>
          <p:nvPr/>
        </p:nvCxnSpPr>
        <p:spPr>
          <a:xfrm>
            <a:off x="9560649" y="4778666"/>
            <a:ext cx="888176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文本框 48"/>
          <p:cNvSpPr txBox="1"/>
          <p:nvPr/>
        </p:nvSpPr>
        <p:spPr>
          <a:xfrm>
            <a:off x="252630" y="4313087"/>
            <a:ext cx="881062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rgbClr val="EDAC5D"/>
                </a:solidFill>
              </a:rPr>
              <a:t>登录</a:t>
            </a:r>
            <a:endParaRPr lang="zh-CN" altLang="en-US" sz="2800" dirty="0">
              <a:solidFill>
                <a:srgbClr val="EDAC5D"/>
              </a:solidFill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253050" y="4791366"/>
            <a:ext cx="1947442" cy="1209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4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altLang="zh-CN" sz="1400" b="1" dirty="0">
                <a:solidFill>
                  <a:schemeClr val="tx1">
                    <a:lumMod val="50000"/>
                  </a:schemeClr>
                </a:solidFill>
              </a:rPr>
              <a:t>  Loginz </a:t>
            </a:r>
            <a:r>
              <a:rPr lang="zh-CN" altLang="en-US" sz="1400" dirty="0">
                <a:solidFill>
                  <a:schemeClr val="tx1">
                    <a:lumMod val="50000"/>
                  </a:schemeClr>
                </a:solidFill>
              </a:rPr>
              <a:t>实现用户登录，可实现用户名和密码判断，主要通过</a:t>
            </a:r>
            <a:r>
              <a:rPr lang="en-US" altLang="zh-CN" sz="1400" dirty="0">
                <a:solidFill>
                  <a:schemeClr val="tx1">
                    <a:lumMod val="50000"/>
                  </a:schemeClr>
                </a:solidFill>
              </a:rPr>
              <a:t>loginz.js</a:t>
            </a:r>
            <a:r>
              <a:rPr lang="zh-CN" altLang="en-US" sz="1400" dirty="0">
                <a:solidFill>
                  <a:schemeClr val="tx1">
                    <a:lumMod val="50000"/>
                  </a:schemeClr>
                </a:solidFill>
              </a:rPr>
              <a:t>实现</a:t>
            </a:r>
            <a:endParaRPr lang="zh-CN" altLang="en-US" sz="1400" dirty="0">
              <a:solidFill>
                <a:schemeClr val="tx1">
                  <a:lumMod val="50000"/>
                </a:schemeClr>
              </a:solidFill>
            </a:endParaRPr>
          </a:p>
        </p:txBody>
      </p:sp>
      <p:cxnSp>
        <p:nvCxnSpPr>
          <p:cNvPr id="54" name="直接连接符 53"/>
          <p:cNvCxnSpPr/>
          <p:nvPr/>
        </p:nvCxnSpPr>
        <p:spPr>
          <a:xfrm>
            <a:off x="338595" y="4778666"/>
            <a:ext cx="888176" cy="0"/>
          </a:xfrm>
          <a:prstGeom prst="line">
            <a:avLst/>
          </a:prstGeom>
          <a:ln>
            <a:solidFill>
              <a:srgbClr val="EDAC5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组合 54"/>
          <p:cNvGrpSpPr/>
          <p:nvPr/>
        </p:nvGrpSpPr>
        <p:grpSpPr>
          <a:xfrm>
            <a:off x="0" y="378662"/>
            <a:ext cx="12197080" cy="731314"/>
            <a:chOff x="0" y="378662"/>
            <a:chExt cx="12197080" cy="731314"/>
          </a:xfrm>
        </p:grpSpPr>
        <p:grpSp>
          <p:nvGrpSpPr>
            <p:cNvPr id="56" name="组合 55"/>
            <p:cNvGrpSpPr/>
            <p:nvPr/>
          </p:nvGrpSpPr>
          <p:grpSpPr>
            <a:xfrm>
              <a:off x="0" y="395652"/>
              <a:ext cx="814276" cy="670130"/>
              <a:chOff x="-23530" y="2881356"/>
              <a:chExt cx="3348000" cy="931705"/>
            </a:xfrm>
          </p:grpSpPr>
          <p:sp>
            <p:nvSpPr>
              <p:cNvPr id="73" name="矩形 72"/>
              <p:cNvSpPr/>
              <p:nvPr/>
            </p:nvSpPr>
            <p:spPr>
              <a:xfrm>
                <a:off x="-23530" y="2881356"/>
                <a:ext cx="3348000" cy="2160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5" name="矩形 74"/>
              <p:cNvSpPr/>
              <p:nvPr/>
            </p:nvSpPr>
            <p:spPr>
              <a:xfrm>
                <a:off x="-23530" y="3119924"/>
                <a:ext cx="3348000" cy="2160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6" name="矩形 75"/>
              <p:cNvSpPr/>
              <p:nvPr/>
            </p:nvSpPr>
            <p:spPr>
              <a:xfrm>
                <a:off x="-23530" y="3358492"/>
                <a:ext cx="3348000" cy="2160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7" name="矩形 76"/>
              <p:cNvSpPr/>
              <p:nvPr/>
            </p:nvSpPr>
            <p:spPr>
              <a:xfrm>
                <a:off x="-23530" y="3597061"/>
                <a:ext cx="3348000" cy="2160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57" name="文本框 56"/>
            <p:cNvSpPr txBox="1"/>
            <p:nvPr/>
          </p:nvSpPr>
          <p:spPr>
            <a:xfrm>
              <a:off x="795224" y="378662"/>
              <a:ext cx="2157412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2400">
                  <a:solidFill>
                    <a:schemeClr val="bg2"/>
                  </a:solidFill>
                  <a:latin typeface="+mj-ea"/>
                  <a:ea typeface="+mj-ea"/>
                </a:defRPr>
              </a:lvl1pPr>
            </a:lstStyle>
            <a:p>
              <a:pPr algn="l"/>
              <a:r>
                <a:rPr lang="en-US" altLang="zh-CN" dirty="0"/>
                <a:t> </a:t>
              </a:r>
              <a:r>
                <a:rPr lang="zh-CN" altLang="en-US" dirty="0"/>
                <a:t>具体板块</a:t>
              </a:r>
              <a:endParaRPr lang="zh-CN" altLang="en-US" dirty="0"/>
            </a:p>
          </p:txBody>
        </p:sp>
        <p:sp>
          <p:nvSpPr>
            <p:cNvPr id="58" name="文本框 57"/>
            <p:cNvSpPr txBox="1"/>
            <p:nvPr/>
          </p:nvSpPr>
          <p:spPr>
            <a:xfrm>
              <a:off x="819039" y="741676"/>
              <a:ext cx="3357562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>
                  <a:solidFill>
                    <a:schemeClr val="bg1">
                      <a:lumMod val="50000"/>
                    </a:schemeClr>
                  </a:solidFill>
                </a:defRPr>
              </a:lvl1pPr>
            </a:lstStyle>
            <a:p>
              <a:pPr algn="l"/>
              <a:r>
                <a:rPr lang="en-US" altLang="zh-CN" dirty="0"/>
                <a:t>The concrete plate</a:t>
              </a:r>
              <a:endParaRPr lang="en-US" altLang="zh-CN" dirty="0"/>
            </a:p>
          </p:txBody>
        </p:sp>
        <p:sp>
          <p:nvSpPr>
            <p:cNvPr id="72" name="矩形 71"/>
            <p:cNvSpPr/>
            <p:nvPr/>
          </p:nvSpPr>
          <p:spPr>
            <a:xfrm flipV="1">
              <a:off x="3065780" y="894917"/>
              <a:ext cx="9131300" cy="76200"/>
            </a:xfrm>
            <a:prstGeom prst="rect">
              <a:avLst/>
            </a:prstGeom>
            <a:gradFill flip="none" rotWithShape="1">
              <a:gsLst>
                <a:gs pos="25000">
                  <a:srgbClr val="EDAC5D"/>
                </a:gs>
                <a:gs pos="0">
                  <a:schemeClr val="accent3"/>
                </a:gs>
                <a:gs pos="25000">
                  <a:schemeClr val="accent2"/>
                </a:gs>
                <a:gs pos="50000">
                  <a:schemeClr val="accent2"/>
                </a:gs>
                <a:gs pos="100000">
                  <a:schemeClr val="accent4"/>
                </a:gs>
                <a:gs pos="75000">
                  <a:schemeClr val="accent4"/>
                </a:gs>
                <a:gs pos="74000">
                  <a:schemeClr val="accent1"/>
                </a:gs>
                <a:gs pos="50000">
                  <a:schemeClr val="accent1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2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2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2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8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000"/>
                            </p:stCondLst>
                            <p:childTnLst>
                              <p:par>
                                <p:cTn id="64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2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2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2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2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8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500"/>
                            </p:stCondLst>
                            <p:childTnLst>
                              <p:par>
                                <p:cTn id="8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1000"/>
                            </p:stCondLst>
                            <p:childTnLst>
                              <p:par>
                                <p:cTn id="88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2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25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25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25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  <p:bldP spid="62" grpId="0"/>
      <p:bldP spid="65" grpId="0"/>
      <p:bldP spid="66" grpId="0"/>
      <p:bldP spid="69" grpId="0"/>
      <p:bldP spid="70" grpId="0"/>
      <p:bldP spid="49" grpId="0"/>
      <p:bldP spid="5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直接连接符 10"/>
          <p:cNvCxnSpPr/>
          <p:nvPr/>
        </p:nvCxnSpPr>
        <p:spPr>
          <a:xfrm>
            <a:off x="-171450" y="3073400"/>
            <a:ext cx="12534900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组合 16"/>
          <p:cNvGrpSpPr/>
          <p:nvPr/>
        </p:nvGrpSpPr>
        <p:grpSpPr>
          <a:xfrm>
            <a:off x="300042" y="2963862"/>
            <a:ext cx="219076" cy="219076"/>
            <a:chOff x="190500" y="3052762"/>
            <a:chExt cx="219076" cy="219076"/>
          </a:xfrm>
        </p:grpSpPr>
        <p:sp>
          <p:nvSpPr>
            <p:cNvPr id="16" name="椭圆 15"/>
            <p:cNvSpPr/>
            <p:nvPr/>
          </p:nvSpPr>
          <p:spPr>
            <a:xfrm>
              <a:off x="190500" y="3052762"/>
              <a:ext cx="219076" cy="21907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14300" sx="104000" sy="104000" algn="ctr" rotWithShape="0">
                <a:schemeClr val="bg1">
                  <a:lumMod val="7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/>
          </p:nvSpPr>
          <p:spPr>
            <a:xfrm>
              <a:off x="219076" y="3081338"/>
              <a:ext cx="161924" cy="161924"/>
            </a:xfrm>
            <a:prstGeom prst="ellipse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椭圆 14"/>
            <p:cNvSpPr/>
            <p:nvPr/>
          </p:nvSpPr>
          <p:spPr>
            <a:xfrm>
              <a:off x="247651" y="3109913"/>
              <a:ext cx="104774" cy="104774"/>
            </a:xfrm>
            <a:prstGeom prst="ellipse">
              <a:avLst/>
            </a:prstGeom>
            <a:solidFill>
              <a:srgbClr val="EDAC5D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4092578" y="2963862"/>
            <a:ext cx="219076" cy="219076"/>
            <a:chOff x="190500" y="3052762"/>
            <a:chExt cx="219076" cy="219076"/>
          </a:xfrm>
        </p:grpSpPr>
        <p:sp>
          <p:nvSpPr>
            <p:cNvPr id="19" name="椭圆 18"/>
            <p:cNvSpPr/>
            <p:nvPr/>
          </p:nvSpPr>
          <p:spPr>
            <a:xfrm>
              <a:off x="190500" y="3052762"/>
              <a:ext cx="219076" cy="21907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14300" sx="104000" sy="104000" algn="ctr" rotWithShape="0">
                <a:schemeClr val="bg1">
                  <a:lumMod val="7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椭圆 19"/>
            <p:cNvSpPr/>
            <p:nvPr/>
          </p:nvSpPr>
          <p:spPr>
            <a:xfrm>
              <a:off x="219076" y="3081338"/>
              <a:ext cx="161924" cy="161924"/>
            </a:xfrm>
            <a:prstGeom prst="ellipse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椭圆 20"/>
            <p:cNvSpPr/>
            <p:nvPr/>
          </p:nvSpPr>
          <p:spPr>
            <a:xfrm>
              <a:off x="247651" y="3109913"/>
              <a:ext cx="104774" cy="10477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7885114" y="2963862"/>
            <a:ext cx="219076" cy="219076"/>
            <a:chOff x="190500" y="3052762"/>
            <a:chExt cx="219076" cy="219076"/>
          </a:xfrm>
        </p:grpSpPr>
        <p:sp>
          <p:nvSpPr>
            <p:cNvPr id="23" name="椭圆 22"/>
            <p:cNvSpPr/>
            <p:nvPr/>
          </p:nvSpPr>
          <p:spPr>
            <a:xfrm>
              <a:off x="190500" y="3052762"/>
              <a:ext cx="219076" cy="21907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14300" sx="104000" sy="104000" algn="ctr" rotWithShape="0">
                <a:schemeClr val="bg1">
                  <a:lumMod val="7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219076" y="3081338"/>
              <a:ext cx="161924" cy="161924"/>
            </a:xfrm>
            <a:prstGeom prst="ellipse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>
              <a:off x="247651" y="3109913"/>
              <a:ext cx="104774" cy="104774"/>
            </a:xfrm>
            <a:prstGeom prst="ellipse">
              <a:avLst/>
            </a:prstGeom>
            <a:solidFill>
              <a:srgbClr val="5F3158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11677650" y="2963862"/>
            <a:ext cx="219076" cy="219076"/>
            <a:chOff x="190500" y="3052762"/>
            <a:chExt cx="219076" cy="219076"/>
          </a:xfrm>
        </p:grpSpPr>
        <p:sp>
          <p:nvSpPr>
            <p:cNvPr id="27" name="椭圆 26"/>
            <p:cNvSpPr/>
            <p:nvPr/>
          </p:nvSpPr>
          <p:spPr>
            <a:xfrm>
              <a:off x="190500" y="3052762"/>
              <a:ext cx="219076" cy="21907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14300" sx="104000" sy="104000" algn="ctr" rotWithShape="0">
                <a:schemeClr val="bg1">
                  <a:lumMod val="7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椭圆 27"/>
            <p:cNvSpPr/>
            <p:nvPr/>
          </p:nvSpPr>
          <p:spPr>
            <a:xfrm>
              <a:off x="219076" y="3081338"/>
              <a:ext cx="161924" cy="161924"/>
            </a:xfrm>
            <a:prstGeom prst="ellipse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椭圆 28"/>
            <p:cNvSpPr/>
            <p:nvPr/>
          </p:nvSpPr>
          <p:spPr>
            <a:xfrm>
              <a:off x="247651" y="3109913"/>
              <a:ext cx="104774" cy="104774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2" name="组合 61"/>
          <p:cNvGrpSpPr/>
          <p:nvPr/>
        </p:nvGrpSpPr>
        <p:grpSpPr>
          <a:xfrm flipH="1">
            <a:off x="2680496" y="2495373"/>
            <a:ext cx="392275" cy="630414"/>
            <a:chOff x="642308" y="2584273"/>
            <a:chExt cx="392275" cy="630414"/>
          </a:xfrm>
        </p:grpSpPr>
        <p:sp>
          <p:nvSpPr>
            <p:cNvPr id="30" name="矩形: 圆角 29"/>
            <p:cNvSpPr/>
            <p:nvPr/>
          </p:nvSpPr>
          <p:spPr>
            <a:xfrm>
              <a:off x="642308" y="3104515"/>
              <a:ext cx="110172" cy="110172"/>
            </a:xfrm>
            <a:prstGeom prst="roundRect">
              <a:avLst>
                <a:gd name="adj" fmla="val 16991"/>
              </a:avLst>
            </a:prstGeom>
            <a:solidFill>
              <a:srgbClr val="EDAC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8" name="组合 57"/>
            <p:cNvGrpSpPr/>
            <p:nvPr/>
          </p:nvGrpSpPr>
          <p:grpSpPr>
            <a:xfrm>
              <a:off x="657479" y="2584273"/>
              <a:ext cx="377104" cy="497700"/>
              <a:chOff x="809121" y="2191138"/>
              <a:chExt cx="252905" cy="333781"/>
            </a:xfrm>
          </p:grpSpPr>
          <p:sp>
            <p:nvSpPr>
              <p:cNvPr id="55" name="箭头: 圆角右 54"/>
              <p:cNvSpPr/>
              <p:nvPr/>
            </p:nvSpPr>
            <p:spPr>
              <a:xfrm>
                <a:off x="829163" y="2211617"/>
                <a:ext cx="182914" cy="269648"/>
              </a:xfrm>
              <a:prstGeom prst="bentArrow">
                <a:avLst>
                  <a:gd name="adj1" fmla="val 0"/>
                  <a:gd name="adj2" fmla="val 0"/>
                  <a:gd name="adj3" fmla="val 50000"/>
                  <a:gd name="adj4" fmla="val 35180"/>
                </a:avLst>
              </a:prstGeom>
              <a:ln w="0">
                <a:solidFill>
                  <a:srgbClr val="EDAC5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6" name="椭圆 55"/>
              <p:cNvSpPr/>
              <p:nvPr/>
            </p:nvSpPr>
            <p:spPr>
              <a:xfrm>
                <a:off x="809121" y="2479199"/>
                <a:ext cx="45720" cy="45720"/>
              </a:xfrm>
              <a:prstGeom prst="ellipse">
                <a:avLst/>
              </a:prstGeom>
              <a:solidFill>
                <a:srgbClr val="EDAC5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57" name="椭圆 56"/>
              <p:cNvSpPr/>
              <p:nvPr/>
            </p:nvSpPr>
            <p:spPr>
              <a:xfrm>
                <a:off x="1016306" y="2191138"/>
                <a:ext cx="45720" cy="45720"/>
              </a:xfrm>
              <a:prstGeom prst="ellipse">
                <a:avLst/>
              </a:prstGeom>
              <a:solidFill>
                <a:srgbClr val="EDAC5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69" name="文本框 68"/>
          <p:cNvSpPr txBox="1"/>
          <p:nvPr/>
        </p:nvSpPr>
        <p:spPr>
          <a:xfrm>
            <a:off x="1248229" y="3475529"/>
            <a:ext cx="2407376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400" dirty="0">
                <a:solidFill>
                  <a:srgbClr val="EDAC5D"/>
                </a:solidFill>
                <a:latin typeface="+mj-ea"/>
                <a:ea typeface="+mj-ea"/>
              </a:rPr>
              <a:t>图片边框</a:t>
            </a:r>
            <a:endParaRPr lang="zh-CN" altLang="en-US" sz="2400" dirty="0">
              <a:solidFill>
                <a:srgbClr val="EDAC5D"/>
              </a:solidFill>
              <a:latin typeface="+mj-ea"/>
              <a:ea typeface="+mj-ea"/>
            </a:endParaRPr>
          </a:p>
        </p:txBody>
      </p:sp>
      <p:sp>
        <p:nvSpPr>
          <p:cNvPr id="71" name="文本框 70"/>
          <p:cNvSpPr txBox="1"/>
          <p:nvPr/>
        </p:nvSpPr>
        <p:spPr>
          <a:xfrm>
            <a:off x="54610" y="2644140"/>
            <a:ext cx="92075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EDAC5D"/>
                </a:solidFill>
                <a:latin typeface="+mj-lt"/>
              </a:rPr>
              <a:t>action</a:t>
            </a:r>
            <a:endParaRPr lang="en-US" sz="1600" dirty="0">
              <a:solidFill>
                <a:srgbClr val="EDAC5D"/>
              </a:solidFill>
              <a:latin typeface="+mj-lt"/>
            </a:endParaRPr>
          </a:p>
        </p:txBody>
      </p:sp>
      <p:grpSp>
        <p:nvGrpSpPr>
          <p:cNvPr id="89" name="组合 88"/>
          <p:cNvGrpSpPr/>
          <p:nvPr/>
        </p:nvGrpSpPr>
        <p:grpSpPr>
          <a:xfrm>
            <a:off x="3454402" y="3008279"/>
            <a:ext cx="110172" cy="465170"/>
            <a:chOff x="3454402" y="3008279"/>
            <a:chExt cx="110172" cy="465170"/>
          </a:xfrm>
        </p:grpSpPr>
        <p:sp>
          <p:nvSpPr>
            <p:cNvPr id="64" name="矩形: 圆角 63"/>
            <p:cNvSpPr/>
            <p:nvPr/>
          </p:nvSpPr>
          <p:spPr>
            <a:xfrm rot="10800000">
              <a:off x="3454402" y="3008279"/>
              <a:ext cx="110172" cy="110172"/>
            </a:xfrm>
            <a:prstGeom prst="roundRect">
              <a:avLst>
                <a:gd name="adj" fmla="val 16991"/>
              </a:avLst>
            </a:prstGeom>
            <a:solidFill>
              <a:srgbClr val="EDAC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73" name="直接连接符 72"/>
            <p:cNvCxnSpPr/>
            <p:nvPr/>
          </p:nvCxnSpPr>
          <p:spPr>
            <a:xfrm>
              <a:off x="3509487" y="3154362"/>
              <a:ext cx="0" cy="319087"/>
            </a:xfrm>
            <a:prstGeom prst="line">
              <a:avLst/>
            </a:prstGeom>
            <a:ln>
              <a:solidFill>
                <a:srgbClr val="EDAC5D"/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5" name="图片 74" descr="C:\Users\zph\Desktop\图片12.png图片12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2132330" y="3982085"/>
            <a:ext cx="1426845" cy="2322195"/>
          </a:xfrm>
          <a:prstGeom prst="rect">
            <a:avLst/>
          </a:prstGeom>
        </p:spPr>
      </p:pic>
      <p:sp>
        <p:nvSpPr>
          <p:cNvPr id="61" name="文本框 60"/>
          <p:cNvSpPr txBox="1"/>
          <p:nvPr/>
        </p:nvSpPr>
        <p:spPr>
          <a:xfrm>
            <a:off x="427801" y="1734434"/>
            <a:ext cx="2344434" cy="370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50000"/>
                  </a:schemeClr>
                </a:solidFill>
              </a:rPr>
              <a:t>导航栏和版权</a:t>
            </a:r>
            <a:endParaRPr lang="zh-CN" altLang="en-US" sz="14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76" name="文本框 75"/>
          <p:cNvSpPr txBox="1"/>
          <p:nvPr/>
        </p:nvSpPr>
        <p:spPr>
          <a:xfrm>
            <a:off x="1347470" y="2298065"/>
            <a:ext cx="141224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400" dirty="0">
                <a:solidFill>
                  <a:srgbClr val="EDAC5D"/>
                </a:solidFill>
                <a:latin typeface="+mj-lt"/>
              </a:rPr>
              <a:t>导航栏</a:t>
            </a:r>
            <a:endParaRPr lang="zh-CN" altLang="en-US" sz="2400" dirty="0">
              <a:solidFill>
                <a:srgbClr val="EDAC5D"/>
              </a:solidFill>
              <a:latin typeface="+mj-lt"/>
            </a:endParaRPr>
          </a:p>
        </p:txBody>
      </p:sp>
      <p:sp>
        <p:nvSpPr>
          <p:cNvPr id="77" name="矩形 76"/>
          <p:cNvSpPr/>
          <p:nvPr/>
        </p:nvSpPr>
        <p:spPr>
          <a:xfrm>
            <a:off x="314552" y="3982339"/>
            <a:ext cx="1817892" cy="2321780"/>
          </a:xfrm>
          <a:prstGeom prst="rect">
            <a:avLst/>
          </a:prstGeom>
          <a:solidFill>
            <a:srgbClr val="EDAC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文本框 77"/>
          <p:cNvSpPr txBox="1"/>
          <p:nvPr/>
        </p:nvSpPr>
        <p:spPr>
          <a:xfrm>
            <a:off x="387221" y="4742040"/>
            <a:ext cx="1710866" cy="650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1400" dirty="0">
                <a:solidFill>
                  <a:schemeClr val="bg1"/>
                </a:solidFill>
              </a:rPr>
              <a:t>整体定位以及内部样式排版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grpSp>
        <p:nvGrpSpPr>
          <p:cNvPr id="101" name="组合 100"/>
          <p:cNvGrpSpPr/>
          <p:nvPr/>
        </p:nvGrpSpPr>
        <p:grpSpPr>
          <a:xfrm>
            <a:off x="6933954" y="2485847"/>
            <a:ext cx="752337" cy="639940"/>
            <a:chOff x="6933954" y="2485847"/>
            <a:chExt cx="752337" cy="639940"/>
          </a:xfrm>
        </p:grpSpPr>
        <p:sp>
          <p:nvSpPr>
            <p:cNvPr id="80" name="矩形: 圆角 79"/>
            <p:cNvSpPr/>
            <p:nvPr/>
          </p:nvSpPr>
          <p:spPr>
            <a:xfrm flipH="1">
              <a:off x="7576119" y="3015615"/>
              <a:ext cx="110172" cy="110172"/>
            </a:xfrm>
            <a:prstGeom prst="roundRect">
              <a:avLst>
                <a:gd name="adj" fmla="val 16991"/>
              </a:avLst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81" name="组合 80"/>
            <p:cNvGrpSpPr/>
            <p:nvPr/>
          </p:nvGrpSpPr>
          <p:grpSpPr>
            <a:xfrm flipH="1">
              <a:off x="6933954" y="2485847"/>
              <a:ext cx="727639" cy="497700"/>
              <a:chOff x="809121" y="2191138"/>
              <a:chExt cx="487991" cy="333781"/>
            </a:xfrm>
            <a:solidFill>
              <a:schemeClr val="accent2"/>
            </a:solidFill>
          </p:grpSpPr>
          <p:sp>
            <p:nvSpPr>
              <p:cNvPr id="82" name="箭头: 圆角右 81"/>
              <p:cNvSpPr/>
              <p:nvPr/>
            </p:nvSpPr>
            <p:spPr>
              <a:xfrm>
                <a:off x="829162" y="2211617"/>
                <a:ext cx="413852" cy="269648"/>
              </a:xfrm>
              <a:prstGeom prst="bentArrow">
                <a:avLst>
                  <a:gd name="adj1" fmla="val 0"/>
                  <a:gd name="adj2" fmla="val 0"/>
                  <a:gd name="adj3" fmla="val 50000"/>
                  <a:gd name="adj4" fmla="val 35180"/>
                </a:avLst>
              </a:prstGeom>
              <a:grpFill/>
              <a:ln w="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3" name="椭圆 82"/>
              <p:cNvSpPr/>
              <p:nvPr/>
            </p:nvSpPr>
            <p:spPr>
              <a:xfrm>
                <a:off x="809121" y="2479199"/>
                <a:ext cx="45720" cy="45720"/>
              </a:xfrm>
              <a:prstGeom prst="ellipse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84" name="椭圆 83"/>
              <p:cNvSpPr/>
              <p:nvPr/>
            </p:nvSpPr>
            <p:spPr>
              <a:xfrm>
                <a:off x="1251392" y="2191138"/>
                <a:ext cx="45720" cy="45720"/>
              </a:xfrm>
              <a:prstGeom prst="ellipse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pic>
        <p:nvPicPr>
          <p:cNvPr id="85" name="图片 84" descr="C:\Users\zph\Desktop\图片15.png图片1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925695" y="1024890"/>
            <a:ext cx="1934845" cy="899795"/>
          </a:xfrm>
          <a:prstGeom prst="rect">
            <a:avLst/>
          </a:prstGeom>
        </p:spPr>
      </p:pic>
      <p:sp>
        <p:nvSpPr>
          <p:cNvPr id="86" name="文本框 85"/>
          <p:cNvSpPr txBox="1"/>
          <p:nvPr/>
        </p:nvSpPr>
        <p:spPr>
          <a:xfrm>
            <a:off x="4574187" y="2308194"/>
            <a:ext cx="2407376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400" dirty="0">
                <a:solidFill>
                  <a:schemeClr val="accent2"/>
                </a:solidFill>
                <a:latin typeface="+mj-ea"/>
                <a:ea typeface="+mj-ea"/>
              </a:rPr>
              <a:t>鼠标悬浮</a:t>
            </a:r>
            <a:endParaRPr lang="zh-CN" altLang="en-US" sz="2400" dirty="0">
              <a:solidFill>
                <a:schemeClr val="accent2"/>
              </a:solidFill>
              <a:latin typeface="+mj-ea"/>
              <a:ea typeface="+mj-ea"/>
            </a:endParaRPr>
          </a:p>
        </p:txBody>
      </p:sp>
      <p:sp>
        <p:nvSpPr>
          <p:cNvPr id="87" name="矩形 86"/>
          <p:cNvSpPr/>
          <p:nvPr/>
        </p:nvSpPr>
        <p:spPr>
          <a:xfrm>
            <a:off x="4925527" y="215900"/>
            <a:ext cx="1934662" cy="80895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文本框 87"/>
          <p:cNvSpPr txBox="1"/>
          <p:nvPr/>
        </p:nvSpPr>
        <p:spPr>
          <a:xfrm>
            <a:off x="4971844" y="326624"/>
            <a:ext cx="1830750" cy="650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400" dirty="0">
                <a:solidFill>
                  <a:schemeClr val="bg1"/>
                </a:solidFill>
              </a:rPr>
              <a:t>a:hover</a:t>
            </a:r>
            <a:r>
              <a:rPr lang="zh-CN" altLang="en-US" sz="1400" dirty="0">
                <a:solidFill>
                  <a:schemeClr val="bg1"/>
                </a:solidFill>
              </a:rPr>
              <a:t>实现鼠标悬浮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grpSp>
        <p:nvGrpSpPr>
          <p:cNvPr id="90" name="组合 89"/>
          <p:cNvGrpSpPr/>
          <p:nvPr/>
        </p:nvGrpSpPr>
        <p:grpSpPr>
          <a:xfrm>
            <a:off x="4686302" y="3008279"/>
            <a:ext cx="110172" cy="465170"/>
            <a:chOff x="3454402" y="3008279"/>
            <a:chExt cx="110172" cy="465170"/>
          </a:xfrm>
          <a:solidFill>
            <a:schemeClr val="accent2"/>
          </a:solidFill>
        </p:grpSpPr>
        <p:sp>
          <p:nvSpPr>
            <p:cNvPr id="91" name="矩形: 圆角 90"/>
            <p:cNvSpPr/>
            <p:nvPr/>
          </p:nvSpPr>
          <p:spPr>
            <a:xfrm rot="10800000">
              <a:off x="3454402" y="3008279"/>
              <a:ext cx="110172" cy="110172"/>
            </a:xfrm>
            <a:prstGeom prst="roundRect">
              <a:avLst>
                <a:gd name="adj" fmla="val 1699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92" name="直接连接符 91"/>
            <p:cNvCxnSpPr/>
            <p:nvPr/>
          </p:nvCxnSpPr>
          <p:spPr>
            <a:xfrm>
              <a:off x="3509487" y="3154362"/>
              <a:ext cx="0" cy="319087"/>
            </a:xfrm>
            <a:prstGeom prst="line">
              <a:avLst/>
            </a:prstGeom>
            <a:grpFill/>
            <a:ln>
              <a:solidFill>
                <a:schemeClr val="accent2"/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5" name="文本框 94"/>
          <p:cNvSpPr txBox="1"/>
          <p:nvPr/>
        </p:nvSpPr>
        <p:spPr>
          <a:xfrm>
            <a:off x="4566867" y="3857320"/>
            <a:ext cx="2847725" cy="370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400" dirty="0">
                <a:solidFill>
                  <a:schemeClr val="tx1">
                    <a:lumMod val="50000"/>
                  </a:schemeClr>
                </a:solidFill>
              </a:rPr>
              <a:t>   </a:t>
            </a:r>
            <a:r>
              <a:rPr lang="zh-CN" altLang="en-US" sz="1400" dirty="0">
                <a:solidFill>
                  <a:schemeClr val="tx1">
                    <a:lumMod val="50000"/>
                  </a:schemeClr>
                </a:solidFill>
              </a:rPr>
              <a:t>焦点图伸展覆盖</a:t>
            </a:r>
            <a:endParaRPr lang="zh-CN" altLang="en-US" sz="14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96" name="文本框 95"/>
          <p:cNvSpPr txBox="1"/>
          <p:nvPr/>
        </p:nvSpPr>
        <p:spPr>
          <a:xfrm>
            <a:off x="4565774" y="3468213"/>
            <a:ext cx="125505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accent2"/>
                </a:solidFill>
                <a:uFillTx/>
                <a:latin typeface="+mj-lt"/>
              </a:rPr>
              <a:t>焦点图</a:t>
            </a:r>
            <a:endParaRPr lang="zh-CN" altLang="en-US" sz="2800" dirty="0">
              <a:solidFill>
                <a:schemeClr val="accent2"/>
              </a:solidFill>
              <a:uFillTx/>
              <a:latin typeface="+mj-lt"/>
            </a:endParaRPr>
          </a:p>
        </p:txBody>
      </p:sp>
      <p:sp>
        <p:nvSpPr>
          <p:cNvPr id="98" name="文本框 97"/>
          <p:cNvSpPr txBox="1"/>
          <p:nvPr/>
        </p:nvSpPr>
        <p:spPr>
          <a:xfrm>
            <a:off x="3892460" y="2640482"/>
            <a:ext cx="1117717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accent2"/>
                </a:solidFill>
                <a:latin typeface="+mj-lt"/>
              </a:rPr>
              <a:t>then</a:t>
            </a:r>
            <a:endParaRPr lang="en-US" altLang="zh-CN" sz="1600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99" name="文本框 98"/>
          <p:cNvSpPr txBox="1"/>
          <p:nvPr/>
        </p:nvSpPr>
        <p:spPr>
          <a:xfrm>
            <a:off x="7681710" y="3179192"/>
            <a:ext cx="1117717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accent1"/>
                </a:solidFill>
                <a:latin typeface="+mj-lt"/>
              </a:rPr>
              <a:t>and</a:t>
            </a:r>
            <a:endParaRPr lang="en-US" altLang="zh-CN" sz="1600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11485248" y="2649196"/>
            <a:ext cx="1117717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accent4"/>
                </a:solidFill>
                <a:latin typeface="+mj-lt"/>
              </a:rPr>
              <a:t>last</a:t>
            </a:r>
            <a:endParaRPr lang="en-US" sz="1600" dirty="0">
              <a:solidFill>
                <a:schemeClr val="accent4"/>
              </a:solidFill>
              <a:latin typeface="+mj-lt"/>
            </a:endParaRPr>
          </a:p>
        </p:txBody>
      </p:sp>
      <p:pic>
        <p:nvPicPr>
          <p:cNvPr id="102" name="图片 101" descr="C:\Users\zph\Desktop\图片13.png图片1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4686300" y="4511040"/>
            <a:ext cx="3185795" cy="1793240"/>
          </a:xfrm>
          <a:prstGeom prst="rect">
            <a:avLst/>
          </a:prstGeom>
        </p:spPr>
      </p:pic>
      <p:pic>
        <p:nvPicPr>
          <p:cNvPr id="103" name="图片 102" descr="C:\Users\zph\Desktop\图片9.png图片9"/>
          <p:cNvPicPr>
            <a:picLocks noChangeAspect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19798" y="381984"/>
            <a:ext cx="2631962" cy="1189990"/>
          </a:xfrm>
          <a:prstGeom prst="rect">
            <a:avLst/>
          </a:prstGeom>
        </p:spPr>
      </p:pic>
      <p:grpSp>
        <p:nvGrpSpPr>
          <p:cNvPr id="104" name="组合 103"/>
          <p:cNvGrpSpPr/>
          <p:nvPr/>
        </p:nvGrpSpPr>
        <p:grpSpPr>
          <a:xfrm flipH="1">
            <a:off x="8375861" y="2485847"/>
            <a:ext cx="752337" cy="639940"/>
            <a:chOff x="6933954" y="2485847"/>
            <a:chExt cx="752337" cy="639940"/>
          </a:xfrm>
          <a:solidFill>
            <a:srgbClr val="5F3158"/>
          </a:solidFill>
        </p:grpSpPr>
        <p:sp>
          <p:nvSpPr>
            <p:cNvPr id="105" name="矩形: 圆角 104"/>
            <p:cNvSpPr/>
            <p:nvPr/>
          </p:nvSpPr>
          <p:spPr>
            <a:xfrm flipH="1">
              <a:off x="7576119" y="3015615"/>
              <a:ext cx="110172" cy="110172"/>
            </a:xfrm>
            <a:prstGeom prst="roundRect">
              <a:avLst>
                <a:gd name="adj" fmla="val 16991"/>
              </a:avLst>
            </a:prstGeom>
            <a:grpFill/>
            <a:ln>
              <a:solidFill>
                <a:srgbClr val="5F315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06" name="组合 105"/>
            <p:cNvGrpSpPr/>
            <p:nvPr/>
          </p:nvGrpSpPr>
          <p:grpSpPr>
            <a:xfrm flipH="1">
              <a:off x="6933954" y="2485847"/>
              <a:ext cx="727639" cy="497700"/>
              <a:chOff x="809121" y="2191138"/>
              <a:chExt cx="487991" cy="333781"/>
            </a:xfrm>
            <a:grpFill/>
          </p:grpSpPr>
          <p:sp>
            <p:nvSpPr>
              <p:cNvPr id="107" name="箭头: 圆角右 106"/>
              <p:cNvSpPr/>
              <p:nvPr/>
            </p:nvSpPr>
            <p:spPr>
              <a:xfrm>
                <a:off x="829162" y="2211617"/>
                <a:ext cx="413852" cy="269648"/>
              </a:xfrm>
              <a:prstGeom prst="bentArrow">
                <a:avLst>
                  <a:gd name="adj1" fmla="val 0"/>
                  <a:gd name="adj2" fmla="val 0"/>
                  <a:gd name="adj3" fmla="val 50000"/>
                  <a:gd name="adj4" fmla="val 35180"/>
                </a:avLst>
              </a:prstGeom>
              <a:grpFill/>
              <a:ln w="0">
                <a:solidFill>
                  <a:srgbClr val="5F315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8" name="椭圆 107"/>
              <p:cNvSpPr/>
              <p:nvPr/>
            </p:nvSpPr>
            <p:spPr>
              <a:xfrm>
                <a:off x="809121" y="2479199"/>
                <a:ext cx="45720" cy="45720"/>
              </a:xfrm>
              <a:prstGeom prst="ellipse">
                <a:avLst/>
              </a:prstGeom>
              <a:grpFill/>
              <a:ln>
                <a:solidFill>
                  <a:srgbClr val="5F315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09" name="椭圆 108"/>
              <p:cNvSpPr/>
              <p:nvPr/>
            </p:nvSpPr>
            <p:spPr>
              <a:xfrm>
                <a:off x="1251392" y="2191138"/>
                <a:ext cx="45720" cy="45720"/>
              </a:xfrm>
              <a:prstGeom prst="ellipse">
                <a:avLst/>
              </a:prstGeom>
              <a:grpFill/>
              <a:ln>
                <a:solidFill>
                  <a:srgbClr val="5F315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110" name="文本框 109"/>
          <p:cNvSpPr txBox="1"/>
          <p:nvPr/>
        </p:nvSpPr>
        <p:spPr>
          <a:xfrm>
            <a:off x="9107130" y="1747704"/>
            <a:ext cx="2344434" cy="370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400" dirty="0">
                <a:solidFill>
                  <a:schemeClr val="tx1">
                    <a:lumMod val="50000"/>
                  </a:schemeClr>
                </a:solidFill>
              </a:rPr>
              <a:t>css</a:t>
            </a:r>
            <a:r>
              <a:rPr lang="zh-CN" altLang="en-US" sz="1400" dirty="0">
                <a:solidFill>
                  <a:schemeClr val="tx1">
                    <a:lumMod val="50000"/>
                  </a:schemeClr>
                </a:solidFill>
              </a:rPr>
              <a:t>单独文字颜色及排版</a:t>
            </a:r>
            <a:endParaRPr lang="zh-CN" altLang="en-US" sz="14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11" name="文本框 110"/>
          <p:cNvSpPr txBox="1"/>
          <p:nvPr/>
        </p:nvSpPr>
        <p:spPr>
          <a:xfrm>
            <a:off x="9094836" y="2311097"/>
            <a:ext cx="1016427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accent1"/>
                </a:solidFill>
                <a:latin typeface="+mj-lt"/>
              </a:rPr>
              <a:t>文字</a:t>
            </a:r>
            <a:endParaRPr lang="zh-CN" altLang="en-US" sz="2400" dirty="0">
              <a:solidFill>
                <a:schemeClr val="accent1"/>
              </a:solidFill>
              <a:latin typeface="+mj-lt"/>
            </a:endParaRPr>
          </a:p>
        </p:txBody>
      </p:sp>
      <p:pic>
        <p:nvPicPr>
          <p:cNvPr id="113" name="图片 112" descr="C:\Users\zph\Desktop\图片11.png图片11"/>
          <p:cNvPicPr>
            <a:picLocks noChangeAspect="1"/>
          </p:cNvPicPr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9165650" y="327819"/>
            <a:ext cx="2731076" cy="1216025"/>
          </a:xfrm>
          <a:prstGeom prst="rect">
            <a:avLst/>
          </a:prstGeom>
        </p:spPr>
      </p:pic>
      <p:grpSp>
        <p:nvGrpSpPr>
          <p:cNvPr id="114" name="组合 113"/>
          <p:cNvGrpSpPr/>
          <p:nvPr/>
        </p:nvGrpSpPr>
        <p:grpSpPr>
          <a:xfrm>
            <a:off x="11229446" y="3003438"/>
            <a:ext cx="110172" cy="465170"/>
            <a:chOff x="3454402" y="3008279"/>
            <a:chExt cx="110172" cy="465170"/>
          </a:xfrm>
          <a:solidFill>
            <a:schemeClr val="accent1"/>
          </a:solidFill>
        </p:grpSpPr>
        <p:sp>
          <p:nvSpPr>
            <p:cNvPr id="115" name="矩形: 圆角 114"/>
            <p:cNvSpPr/>
            <p:nvPr/>
          </p:nvSpPr>
          <p:spPr>
            <a:xfrm rot="10800000">
              <a:off x="3454402" y="3008279"/>
              <a:ext cx="110172" cy="110172"/>
            </a:xfrm>
            <a:prstGeom prst="roundRect">
              <a:avLst>
                <a:gd name="adj" fmla="val 16991"/>
              </a:avLst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16" name="直接连接符 115"/>
            <p:cNvCxnSpPr/>
            <p:nvPr/>
          </p:nvCxnSpPr>
          <p:spPr>
            <a:xfrm>
              <a:off x="3509487" y="3154362"/>
              <a:ext cx="0" cy="319087"/>
            </a:xfrm>
            <a:prstGeom prst="line">
              <a:avLst/>
            </a:prstGeom>
            <a:grpFill/>
            <a:ln>
              <a:solidFill>
                <a:schemeClr val="accent1"/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7" name="文本框 116"/>
          <p:cNvSpPr txBox="1"/>
          <p:nvPr/>
        </p:nvSpPr>
        <p:spPr>
          <a:xfrm>
            <a:off x="9275478" y="3485962"/>
            <a:ext cx="2132544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400" dirty="0">
                <a:solidFill>
                  <a:schemeClr val="accent1"/>
                </a:solidFill>
                <a:latin typeface="+mj-ea"/>
                <a:ea typeface="+mj-ea"/>
              </a:rPr>
              <a:t>页面滚动</a:t>
            </a:r>
            <a:endParaRPr lang="zh-CN" altLang="en-US" sz="24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pic>
        <p:nvPicPr>
          <p:cNvPr id="118" name="图片 117" descr="C:\Users\zph\Desktop\图片14.png图片14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8799195" y="3984625"/>
            <a:ext cx="1659255" cy="2486660"/>
          </a:xfrm>
          <a:prstGeom prst="rect">
            <a:avLst/>
          </a:prstGeom>
        </p:spPr>
      </p:pic>
      <p:sp>
        <p:nvSpPr>
          <p:cNvPr id="119" name="矩形 118"/>
          <p:cNvSpPr/>
          <p:nvPr/>
        </p:nvSpPr>
        <p:spPr>
          <a:xfrm>
            <a:off x="10458893" y="3985259"/>
            <a:ext cx="1642620" cy="24862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0" name="文本框 119"/>
          <p:cNvSpPr txBox="1"/>
          <p:nvPr/>
        </p:nvSpPr>
        <p:spPr>
          <a:xfrm>
            <a:off x="10513365" y="4742039"/>
            <a:ext cx="1617379" cy="650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400" dirty="0">
                <a:solidFill>
                  <a:schemeClr val="bg1"/>
                </a:solidFill>
              </a:rPr>
              <a:t>onclick</a:t>
            </a:r>
            <a:r>
              <a:rPr lang="zh-CN" altLang="en-US" sz="1400" dirty="0">
                <a:solidFill>
                  <a:schemeClr val="bg1"/>
                </a:solidFill>
              </a:rPr>
              <a:t>触发页面模块滚动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8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5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250"/>
                            </p:stCondLst>
                            <p:childTnLst>
                              <p:par>
                                <p:cTn id="36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8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5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" presetClass="entr" presetSubtype="1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"/>
                            </p:stCondLst>
                            <p:childTnLst>
                              <p:par>
                                <p:cTn id="7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25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25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25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" presetClass="entr" presetSubtype="8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00"/>
                            </p:stCondLst>
                            <p:childTnLst>
                              <p:par>
                                <p:cTn id="83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25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25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25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1450"/>
                            </p:stCondLst>
                            <p:childTnLst>
                              <p:par>
                                <p:cTn id="92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" presetClass="entr" presetSubtype="8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500"/>
                            </p:stCondLst>
                            <p:childTnLst>
                              <p:par>
                                <p:cTn id="10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25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25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25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000"/>
                            </p:stCondLst>
                            <p:childTnLst>
                              <p:par>
                                <p:cTn id="10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25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2" dur="25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25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25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7" dur="25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25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1500"/>
                            </p:stCondLst>
                            <p:childTnLst>
                              <p:par>
                                <p:cTn id="1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" presetClass="entr" presetSubtype="4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500"/>
                            </p:stCondLst>
                            <p:childTnLst>
                              <p:par>
                                <p:cTn id="13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25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3" dur="25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25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2" presetClass="entr" presetSubtype="2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9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500"/>
                            </p:stCondLst>
                            <p:childTnLst>
                              <p:par>
                                <p:cTn id="14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25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5" dur="25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25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>
                            <p:stCondLst>
                              <p:cond delay="1000"/>
                            </p:stCondLst>
                            <p:childTnLst>
                              <p:par>
                                <p:cTn id="1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1799"/>
                            </p:stCondLst>
                            <p:childTnLst>
                              <p:par>
                                <p:cTn id="15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25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5" dur="25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25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2" presetClass="entr" presetSubtype="8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1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2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" fill="hold">
                            <p:stCondLst>
                              <p:cond delay="500"/>
                            </p:stCondLst>
                            <p:childTnLst>
                              <p:par>
                                <p:cTn id="164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7" dur="1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1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" fill="hold">
                            <p:stCondLst>
                              <p:cond delay="1500"/>
                            </p:stCondLst>
                            <p:childTnLst>
                              <p:par>
                                <p:cTn id="170" presetID="2" presetClass="entr" presetSubtype="2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2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3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4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6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7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" fill="hold">
                            <p:stCondLst>
                              <p:cond delay="2000"/>
                            </p:stCondLst>
                            <p:childTnLst>
                              <p:par>
                                <p:cTn id="17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2" fill="hold">
                            <p:stCondLst>
                              <p:cond delay="3200"/>
                            </p:stCondLst>
                            <p:childTnLst>
                              <p:par>
                                <p:cTn id="183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7" fill="hold">
                            <p:stCondLst>
                              <p:cond delay="3700"/>
                            </p:stCondLst>
                            <p:childTnLst>
                              <p:par>
                                <p:cTn id="18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0" dur="25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1" dur="25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2" dur="25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/>
      <p:bldP spid="71" grpId="0"/>
      <p:bldP spid="61" grpId="0"/>
      <p:bldP spid="76" grpId="0"/>
      <p:bldP spid="77" grpId="0" bldLvl="0" animBg="1"/>
      <p:bldP spid="78" grpId="0"/>
      <p:bldP spid="86" grpId="0"/>
      <p:bldP spid="87" grpId="0" bldLvl="0" animBg="1"/>
      <p:bldP spid="88" grpId="0"/>
      <p:bldP spid="95" grpId="0"/>
      <p:bldP spid="96" grpId="0"/>
      <p:bldP spid="98" grpId="0"/>
      <p:bldP spid="99" grpId="0"/>
      <p:bldP spid="100" grpId="0"/>
      <p:bldP spid="110" grpId="0"/>
      <p:bldP spid="111" grpId="0"/>
      <p:bldP spid="117" grpId="0"/>
      <p:bldP spid="119" grpId="0" bldLvl="0" animBg="1"/>
      <p:bldP spid="12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/>
          <p:cNvSpPr txBox="1"/>
          <p:nvPr/>
        </p:nvSpPr>
        <p:spPr>
          <a:xfrm>
            <a:off x="3814091" y="2690452"/>
            <a:ext cx="4491458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4800" dirty="0">
                <a:solidFill>
                  <a:schemeClr val="accent1"/>
                </a:solidFill>
                <a:latin typeface="+mj-ea"/>
                <a:ea typeface="+mj-ea"/>
              </a:rPr>
              <a:t>心得体会</a:t>
            </a:r>
            <a:endParaRPr lang="zh-CN" altLang="en-US" sz="48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2560470" y="3544017"/>
            <a:ext cx="5729839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遇到的问题及解决</a:t>
            </a:r>
            <a:endParaRPr lang="zh-CN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1132115" y="428170"/>
            <a:ext cx="12917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>
                <a:solidFill>
                  <a:schemeClr val="accent1"/>
                </a:solidFill>
                <a:latin typeface="+mj-ea"/>
                <a:ea typeface="+mj-ea"/>
              </a:rPr>
              <a:t>目录</a:t>
            </a:r>
            <a:endParaRPr lang="zh-CN" altLang="en-US" sz="4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cxnSp>
        <p:nvCxnSpPr>
          <p:cNvPr id="22" name="直接连接符 21"/>
          <p:cNvCxnSpPr/>
          <p:nvPr/>
        </p:nvCxnSpPr>
        <p:spPr>
          <a:xfrm>
            <a:off x="2380344" y="535369"/>
            <a:ext cx="0" cy="468000"/>
          </a:xfrm>
          <a:prstGeom prst="line">
            <a:avLst/>
          </a:prstGeom>
          <a:ln>
            <a:solidFill>
              <a:schemeClr val="accent1"/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2438400" y="491827"/>
            <a:ext cx="20755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accent2"/>
                </a:solidFill>
              </a:rPr>
              <a:t>contents</a:t>
            </a:r>
            <a:endParaRPr lang="zh-CN" altLang="en-US" sz="3200" dirty="0">
              <a:solidFill>
                <a:schemeClr val="accent2"/>
              </a:solidFill>
            </a:endParaRPr>
          </a:p>
        </p:txBody>
      </p:sp>
      <p:grpSp>
        <p:nvGrpSpPr>
          <p:cNvPr id="26" name="组合 25"/>
          <p:cNvGrpSpPr/>
          <p:nvPr/>
        </p:nvGrpSpPr>
        <p:grpSpPr>
          <a:xfrm>
            <a:off x="0" y="316259"/>
            <a:ext cx="1132115" cy="931705"/>
            <a:chOff x="-23530" y="2881356"/>
            <a:chExt cx="3348000" cy="931705"/>
          </a:xfrm>
        </p:grpSpPr>
        <p:sp>
          <p:nvSpPr>
            <p:cNvPr id="28" name="矩形 27"/>
            <p:cNvSpPr/>
            <p:nvPr/>
          </p:nvSpPr>
          <p:spPr>
            <a:xfrm>
              <a:off x="-23530" y="2881356"/>
              <a:ext cx="3348000" cy="216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矩形 28"/>
            <p:cNvSpPr/>
            <p:nvPr/>
          </p:nvSpPr>
          <p:spPr>
            <a:xfrm>
              <a:off x="-23530" y="3119924"/>
              <a:ext cx="3348000" cy="216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矩形 29"/>
            <p:cNvSpPr/>
            <p:nvPr/>
          </p:nvSpPr>
          <p:spPr>
            <a:xfrm>
              <a:off x="-23530" y="3358492"/>
              <a:ext cx="3348000" cy="216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矩形 30"/>
            <p:cNvSpPr/>
            <p:nvPr/>
          </p:nvSpPr>
          <p:spPr>
            <a:xfrm>
              <a:off x="-23530" y="3597061"/>
              <a:ext cx="3348000" cy="216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27" name="直接连接符 26"/>
          <p:cNvCxnSpPr/>
          <p:nvPr/>
        </p:nvCxnSpPr>
        <p:spPr>
          <a:xfrm>
            <a:off x="4383310" y="784215"/>
            <a:ext cx="7812000" cy="91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组合 1"/>
          <p:cNvGrpSpPr/>
          <p:nvPr/>
        </p:nvGrpSpPr>
        <p:grpSpPr>
          <a:xfrm>
            <a:off x="8484967" y="2015595"/>
            <a:ext cx="3011709" cy="3011708"/>
            <a:chOff x="8484967" y="2015595"/>
            <a:chExt cx="3011709" cy="3011708"/>
          </a:xfrm>
        </p:grpSpPr>
        <p:pic>
          <p:nvPicPr>
            <p:cNvPr id="32" name="图片 31"/>
            <p:cNvPicPr>
              <a:picLocks noChangeAspect="1"/>
            </p:cNvPicPr>
            <p:nvPr/>
          </p:nvPicPr>
          <p:blipFill>
            <a:blip r:embed="rId1" cstate="screen"/>
            <a:srcRect/>
            <a:stretch>
              <a:fillRect/>
            </a:stretch>
          </p:blipFill>
          <p:spPr>
            <a:xfrm>
              <a:off x="8484967" y="2015595"/>
              <a:ext cx="3011708" cy="3011708"/>
            </a:xfrm>
            <a:custGeom>
              <a:avLst/>
              <a:gdLst>
                <a:gd name="connsiteX0" fmla="*/ 1505854 w 3011708"/>
                <a:gd name="connsiteY0" fmla="*/ 0 h 3011708"/>
                <a:gd name="connsiteX1" fmla="*/ 3011708 w 3011708"/>
                <a:gd name="connsiteY1" fmla="*/ 0 h 3011708"/>
                <a:gd name="connsiteX2" fmla="*/ 3011708 w 3011708"/>
                <a:gd name="connsiteY2" fmla="*/ 1505854 h 3011708"/>
                <a:gd name="connsiteX3" fmla="*/ 1505854 w 3011708"/>
                <a:gd name="connsiteY3" fmla="*/ 3011708 h 3011708"/>
                <a:gd name="connsiteX4" fmla="*/ 0 w 3011708"/>
                <a:gd name="connsiteY4" fmla="*/ 1505854 h 3011708"/>
                <a:gd name="connsiteX5" fmla="*/ 1505854 w 3011708"/>
                <a:gd name="connsiteY5" fmla="*/ 0 h 3011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11708" h="3011708">
                  <a:moveTo>
                    <a:pt x="1505854" y="0"/>
                  </a:moveTo>
                  <a:lnTo>
                    <a:pt x="3011708" y="0"/>
                  </a:lnTo>
                  <a:lnTo>
                    <a:pt x="3011708" y="1505854"/>
                  </a:lnTo>
                  <a:cubicBezTo>
                    <a:pt x="3011708" y="2337514"/>
                    <a:pt x="2337514" y="3011708"/>
                    <a:pt x="1505854" y="3011708"/>
                  </a:cubicBezTo>
                  <a:cubicBezTo>
                    <a:pt x="674194" y="3011708"/>
                    <a:pt x="0" y="2337514"/>
                    <a:pt x="0" y="1505854"/>
                  </a:cubicBezTo>
                  <a:cubicBezTo>
                    <a:pt x="0" y="674194"/>
                    <a:pt x="674194" y="0"/>
                    <a:pt x="1505854" y="0"/>
                  </a:cubicBezTo>
                  <a:close/>
                </a:path>
              </a:pathLst>
            </a:custGeom>
          </p:spPr>
        </p:pic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2" cstate="screen"/>
            <a:srcRect t="4819" r="26267" b="21449"/>
            <a:stretch>
              <a:fillRect/>
            </a:stretch>
          </p:blipFill>
          <p:spPr>
            <a:xfrm>
              <a:off x="9437885" y="2015595"/>
              <a:ext cx="2058791" cy="3011708"/>
            </a:xfrm>
            <a:custGeom>
              <a:avLst/>
              <a:gdLst>
                <a:gd name="connsiteX0" fmla="*/ 552937 w 2058791"/>
                <a:gd name="connsiteY0" fmla="*/ 0 h 3011708"/>
                <a:gd name="connsiteX1" fmla="*/ 2058791 w 2058791"/>
                <a:gd name="connsiteY1" fmla="*/ 0 h 3011708"/>
                <a:gd name="connsiteX2" fmla="*/ 2058791 w 2058791"/>
                <a:gd name="connsiteY2" fmla="*/ 1505854 h 3011708"/>
                <a:gd name="connsiteX3" fmla="*/ 552937 w 2058791"/>
                <a:gd name="connsiteY3" fmla="*/ 3011708 h 3011708"/>
                <a:gd name="connsiteX4" fmla="*/ 105142 w 2058791"/>
                <a:gd name="connsiteY4" fmla="*/ 2944008 h 3011708"/>
                <a:gd name="connsiteX5" fmla="*/ 0 w 2058791"/>
                <a:gd name="connsiteY5" fmla="*/ 2905525 h 3011708"/>
                <a:gd name="connsiteX6" fmla="*/ 0 w 2058791"/>
                <a:gd name="connsiteY6" fmla="*/ 106183 h 3011708"/>
                <a:gd name="connsiteX7" fmla="*/ 105142 w 2058791"/>
                <a:gd name="connsiteY7" fmla="*/ 67700 h 3011708"/>
                <a:gd name="connsiteX8" fmla="*/ 552937 w 2058791"/>
                <a:gd name="connsiteY8" fmla="*/ 0 h 3011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58791" h="3011708">
                  <a:moveTo>
                    <a:pt x="552937" y="0"/>
                  </a:moveTo>
                  <a:lnTo>
                    <a:pt x="2058791" y="0"/>
                  </a:lnTo>
                  <a:lnTo>
                    <a:pt x="2058791" y="1505854"/>
                  </a:lnTo>
                  <a:cubicBezTo>
                    <a:pt x="2058791" y="2337514"/>
                    <a:pt x="1384597" y="3011708"/>
                    <a:pt x="552937" y="3011708"/>
                  </a:cubicBezTo>
                  <a:cubicBezTo>
                    <a:pt x="397001" y="3011708"/>
                    <a:pt x="246600" y="2988006"/>
                    <a:pt x="105142" y="2944008"/>
                  </a:cubicBezTo>
                  <a:lnTo>
                    <a:pt x="0" y="2905525"/>
                  </a:lnTo>
                  <a:lnTo>
                    <a:pt x="0" y="106183"/>
                  </a:lnTo>
                  <a:lnTo>
                    <a:pt x="105142" y="67700"/>
                  </a:lnTo>
                  <a:cubicBezTo>
                    <a:pt x="246600" y="23702"/>
                    <a:pt x="397001" y="0"/>
                    <a:pt x="552937" y="0"/>
                  </a:cubicBezTo>
                  <a:close/>
                </a:path>
              </a:pathLst>
            </a:cu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doors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0" y="0"/>
            <a:ext cx="12192000" cy="2348871"/>
            <a:chOff x="0" y="0"/>
            <a:chExt cx="12192000" cy="2348871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 rotWithShape="1">
            <a:blip r:embed="rId1" cstate="screen"/>
            <a:srcRect/>
            <a:stretch>
              <a:fillRect/>
            </a:stretch>
          </p:blipFill>
          <p:spPr>
            <a:xfrm>
              <a:off x="0" y="0"/>
              <a:ext cx="12192000" cy="2348871"/>
            </a:xfrm>
            <a:prstGeom prst="rect">
              <a:avLst/>
            </a:prstGeom>
          </p:spPr>
        </p:pic>
        <p:sp>
          <p:nvSpPr>
            <p:cNvPr id="4" name="矩形 3"/>
            <p:cNvSpPr/>
            <p:nvPr/>
          </p:nvSpPr>
          <p:spPr>
            <a:xfrm>
              <a:off x="0" y="0"/>
              <a:ext cx="12192000" cy="2348871"/>
            </a:xfrm>
            <a:prstGeom prst="rect">
              <a:avLst/>
            </a:prstGeom>
            <a:solidFill>
              <a:schemeClr val="tx1">
                <a:lumMod val="25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2594610" y="944245"/>
            <a:ext cx="602107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/>
              <a:t>Question and experience</a:t>
            </a:r>
            <a:endParaRPr lang="en-US" altLang="zh-CN" sz="2400" dirty="0"/>
          </a:p>
        </p:txBody>
      </p:sp>
      <p:grpSp>
        <p:nvGrpSpPr>
          <p:cNvPr id="13" name="组合 12"/>
          <p:cNvGrpSpPr/>
          <p:nvPr/>
        </p:nvGrpSpPr>
        <p:grpSpPr>
          <a:xfrm>
            <a:off x="1565974" y="4893337"/>
            <a:ext cx="904720" cy="904720"/>
            <a:chOff x="1565974" y="4893337"/>
            <a:chExt cx="904720" cy="904720"/>
          </a:xfrm>
        </p:grpSpPr>
        <p:sp>
          <p:nvSpPr>
            <p:cNvPr id="11" name="椭圆 10"/>
            <p:cNvSpPr/>
            <p:nvPr/>
          </p:nvSpPr>
          <p:spPr>
            <a:xfrm>
              <a:off x="1565974" y="4893337"/>
              <a:ext cx="904720" cy="90472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Freeform 13"/>
            <p:cNvSpPr>
              <a:spLocks noEditPoints="1"/>
            </p:cNvSpPr>
            <p:nvPr/>
          </p:nvSpPr>
          <p:spPr bwMode="auto">
            <a:xfrm>
              <a:off x="1855053" y="5183227"/>
              <a:ext cx="326562" cy="324940"/>
            </a:xfrm>
            <a:custGeom>
              <a:avLst/>
              <a:gdLst>
                <a:gd name="T0" fmla="*/ 2051 w 2051"/>
                <a:gd name="T1" fmla="*/ 1600 h 2048"/>
                <a:gd name="T2" fmla="*/ 1539 w 2051"/>
                <a:gd name="T3" fmla="*/ 704 h 2048"/>
                <a:gd name="T4" fmla="*/ 1529 w 2051"/>
                <a:gd name="T5" fmla="*/ 608 h 2048"/>
                <a:gd name="T6" fmla="*/ 1149 w 2051"/>
                <a:gd name="T7" fmla="*/ 145 h 2048"/>
                <a:gd name="T8" fmla="*/ 1152 w 2051"/>
                <a:gd name="T9" fmla="*/ 121 h 2048"/>
                <a:gd name="T10" fmla="*/ 1024 w 2051"/>
                <a:gd name="T11" fmla="*/ 0 h 2048"/>
                <a:gd name="T12" fmla="*/ 896 w 2051"/>
                <a:gd name="T13" fmla="*/ 121 h 2048"/>
                <a:gd name="T14" fmla="*/ 899 w 2051"/>
                <a:gd name="T15" fmla="*/ 145 h 2048"/>
                <a:gd name="T16" fmla="*/ 512 w 2051"/>
                <a:gd name="T17" fmla="*/ 692 h 2048"/>
                <a:gd name="T18" fmla="*/ 512 w 2051"/>
                <a:gd name="T19" fmla="*/ 704 h 2048"/>
                <a:gd name="T20" fmla="*/ 0 w 2051"/>
                <a:gd name="T21" fmla="*/ 1600 h 2048"/>
                <a:gd name="T22" fmla="*/ 798 w 2051"/>
                <a:gd name="T23" fmla="*/ 1912 h 2048"/>
                <a:gd name="T24" fmla="*/ 1024 w 2051"/>
                <a:gd name="T25" fmla="*/ 2048 h 2048"/>
                <a:gd name="T26" fmla="*/ 1250 w 2051"/>
                <a:gd name="T27" fmla="*/ 1912 h 2048"/>
                <a:gd name="T28" fmla="*/ 2048 w 2051"/>
                <a:gd name="T29" fmla="*/ 1600 h 2048"/>
                <a:gd name="T30" fmla="*/ 2048 w 2051"/>
                <a:gd name="T31" fmla="*/ 1599 h 2048"/>
                <a:gd name="T32" fmla="*/ 2051 w 2051"/>
                <a:gd name="T33" fmla="*/ 1600 h 2048"/>
                <a:gd name="T34" fmla="*/ 1652 w 2051"/>
                <a:gd name="T35" fmla="*/ 1708 h 2048"/>
                <a:gd name="T36" fmla="*/ 1279 w 2051"/>
                <a:gd name="T37" fmla="*/ 1769 h 2048"/>
                <a:gd name="T38" fmla="*/ 1024 w 2051"/>
                <a:gd name="T39" fmla="*/ 1536 h 2048"/>
                <a:gd name="T40" fmla="*/ 769 w 2051"/>
                <a:gd name="T41" fmla="*/ 1769 h 2048"/>
                <a:gd name="T42" fmla="*/ 396 w 2051"/>
                <a:gd name="T43" fmla="*/ 1708 h 2048"/>
                <a:gd name="T44" fmla="*/ 149 w 2051"/>
                <a:gd name="T45" fmla="*/ 1600 h 2048"/>
                <a:gd name="T46" fmla="*/ 396 w 2051"/>
                <a:gd name="T47" fmla="*/ 1492 h 2048"/>
                <a:gd name="T48" fmla="*/ 1024 w 2051"/>
                <a:gd name="T49" fmla="*/ 1420 h 2048"/>
                <a:gd name="T50" fmla="*/ 1652 w 2051"/>
                <a:gd name="T51" fmla="*/ 1492 h 2048"/>
                <a:gd name="T52" fmla="*/ 1899 w 2051"/>
                <a:gd name="T53" fmla="*/ 1600 h 2048"/>
                <a:gd name="T54" fmla="*/ 1652 w 2051"/>
                <a:gd name="T55" fmla="*/ 1708 h 20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051" h="2048">
                  <a:moveTo>
                    <a:pt x="2051" y="1600"/>
                  </a:moveTo>
                  <a:cubicBezTo>
                    <a:pt x="2051" y="1024"/>
                    <a:pt x="1539" y="1152"/>
                    <a:pt x="1539" y="704"/>
                  </a:cubicBezTo>
                  <a:cubicBezTo>
                    <a:pt x="1539" y="667"/>
                    <a:pt x="1535" y="635"/>
                    <a:pt x="1529" y="608"/>
                  </a:cubicBezTo>
                  <a:cubicBezTo>
                    <a:pt x="1495" y="382"/>
                    <a:pt x="1345" y="201"/>
                    <a:pt x="1149" y="145"/>
                  </a:cubicBezTo>
                  <a:cubicBezTo>
                    <a:pt x="1151" y="138"/>
                    <a:pt x="1152" y="129"/>
                    <a:pt x="1152" y="121"/>
                  </a:cubicBezTo>
                  <a:cubicBezTo>
                    <a:pt x="1152" y="54"/>
                    <a:pt x="1094" y="0"/>
                    <a:pt x="1024" y="0"/>
                  </a:cubicBezTo>
                  <a:cubicBezTo>
                    <a:pt x="954" y="0"/>
                    <a:pt x="896" y="54"/>
                    <a:pt x="896" y="121"/>
                  </a:cubicBezTo>
                  <a:cubicBezTo>
                    <a:pt x="896" y="129"/>
                    <a:pt x="897" y="138"/>
                    <a:pt x="899" y="145"/>
                  </a:cubicBezTo>
                  <a:cubicBezTo>
                    <a:pt x="680" y="207"/>
                    <a:pt x="517" y="428"/>
                    <a:pt x="512" y="692"/>
                  </a:cubicBezTo>
                  <a:cubicBezTo>
                    <a:pt x="512" y="696"/>
                    <a:pt x="512" y="700"/>
                    <a:pt x="512" y="704"/>
                  </a:cubicBezTo>
                  <a:cubicBezTo>
                    <a:pt x="512" y="1152"/>
                    <a:pt x="0" y="1024"/>
                    <a:pt x="0" y="1600"/>
                  </a:cubicBezTo>
                  <a:cubicBezTo>
                    <a:pt x="0" y="1752"/>
                    <a:pt x="341" y="1880"/>
                    <a:pt x="798" y="1912"/>
                  </a:cubicBezTo>
                  <a:cubicBezTo>
                    <a:pt x="841" y="1993"/>
                    <a:pt x="926" y="2048"/>
                    <a:pt x="1024" y="2048"/>
                  </a:cubicBezTo>
                  <a:cubicBezTo>
                    <a:pt x="1122" y="2048"/>
                    <a:pt x="1207" y="1993"/>
                    <a:pt x="1250" y="1912"/>
                  </a:cubicBezTo>
                  <a:cubicBezTo>
                    <a:pt x="1707" y="1880"/>
                    <a:pt x="2048" y="1752"/>
                    <a:pt x="2048" y="1600"/>
                  </a:cubicBezTo>
                  <a:cubicBezTo>
                    <a:pt x="2048" y="1600"/>
                    <a:pt x="2048" y="1599"/>
                    <a:pt x="2048" y="1599"/>
                  </a:cubicBezTo>
                  <a:lnTo>
                    <a:pt x="2051" y="1600"/>
                  </a:lnTo>
                  <a:close/>
                  <a:moveTo>
                    <a:pt x="1652" y="1708"/>
                  </a:moveTo>
                  <a:cubicBezTo>
                    <a:pt x="1544" y="1737"/>
                    <a:pt x="1416" y="1758"/>
                    <a:pt x="1279" y="1769"/>
                  </a:cubicBezTo>
                  <a:cubicBezTo>
                    <a:pt x="1268" y="1639"/>
                    <a:pt x="1158" y="1536"/>
                    <a:pt x="1024" y="1536"/>
                  </a:cubicBezTo>
                  <a:cubicBezTo>
                    <a:pt x="890" y="1536"/>
                    <a:pt x="780" y="1639"/>
                    <a:pt x="769" y="1769"/>
                  </a:cubicBezTo>
                  <a:cubicBezTo>
                    <a:pt x="632" y="1758"/>
                    <a:pt x="504" y="1737"/>
                    <a:pt x="396" y="1708"/>
                  </a:cubicBezTo>
                  <a:cubicBezTo>
                    <a:pt x="246" y="1668"/>
                    <a:pt x="175" y="1624"/>
                    <a:pt x="149" y="1600"/>
                  </a:cubicBezTo>
                  <a:cubicBezTo>
                    <a:pt x="175" y="1576"/>
                    <a:pt x="246" y="1532"/>
                    <a:pt x="396" y="1492"/>
                  </a:cubicBezTo>
                  <a:cubicBezTo>
                    <a:pt x="569" y="1446"/>
                    <a:pt x="792" y="1420"/>
                    <a:pt x="1024" y="1420"/>
                  </a:cubicBezTo>
                  <a:cubicBezTo>
                    <a:pt x="1256" y="1420"/>
                    <a:pt x="1479" y="1446"/>
                    <a:pt x="1652" y="1492"/>
                  </a:cubicBezTo>
                  <a:cubicBezTo>
                    <a:pt x="1802" y="1532"/>
                    <a:pt x="1873" y="1576"/>
                    <a:pt x="1899" y="1600"/>
                  </a:cubicBezTo>
                  <a:cubicBezTo>
                    <a:pt x="1873" y="1624"/>
                    <a:pt x="1802" y="1668"/>
                    <a:pt x="1652" y="170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6314955" y="3094034"/>
            <a:ext cx="904720" cy="904720"/>
            <a:chOff x="6314955" y="3094034"/>
            <a:chExt cx="904720" cy="904720"/>
          </a:xfrm>
        </p:grpSpPr>
        <p:sp>
          <p:nvSpPr>
            <p:cNvPr id="10" name="椭圆 9"/>
            <p:cNvSpPr/>
            <p:nvPr/>
          </p:nvSpPr>
          <p:spPr>
            <a:xfrm>
              <a:off x="6314955" y="3094034"/>
              <a:ext cx="904720" cy="904720"/>
            </a:xfrm>
            <a:prstGeom prst="ellipse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Freeform 36"/>
            <p:cNvSpPr/>
            <p:nvPr/>
          </p:nvSpPr>
          <p:spPr bwMode="auto">
            <a:xfrm>
              <a:off x="6642953" y="3436949"/>
              <a:ext cx="277300" cy="276042"/>
            </a:xfrm>
            <a:custGeom>
              <a:avLst/>
              <a:gdLst>
                <a:gd name="T0" fmla="*/ 1566 w 2078"/>
                <a:gd name="T1" fmla="*/ 1310 h 2078"/>
                <a:gd name="T2" fmla="*/ 1200 w 2078"/>
                <a:gd name="T3" fmla="*/ 944 h 2078"/>
                <a:gd name="T4" fmla="*/ 2078 w 2078"/>
                <a:gd name="T5" fmla="*/ 286 h 2078"/>
                <a:gd name="T6" fmla="*/ 1822 w 2078"/>
                <a:gd name="T7" fmla="*/ 30 h 2078"/>
                <a:gd name="T8" fmla="*/ 725 w 2078"/>
                <a:gd name="T9" fmla="*/ 469 h 2078"/>
                <a:gd name="T10" fmla="*/ 380 w 2078"/>
                <a:gd name="T11" fmla="*/ 123 h 2078"/>
                <a:gd name="T12" fmla="*/ 71 w 2078"/>
                <a:gd name="T13" fmla="*/ 70 h 2078"/>
                <a:gd name="T14" fmla="*/ 124 w 2078"/>
                <a:gd name="T15" fmla="*/ 379 h 2078"/>
                <a:gd name="T16" fmla="*/ 469 w 2078"/>
                <a:gd name="T17" fmla="*/ 725 h 2078"/>
                <a:gd name="T18" fmla="*/ 30 w 2078"/>
                <a:gd name="T19" fmla="*/ 1822 h 2078"/>
                <a:gd name="T20" fmla="*/ 286 w 2078"/>
                <a:gd name="T21" fmla="*/ 2078 h 2078"/>
                <a:gd name="T22" fmla="*/ 944 w 2078"/>
                <a:gd name="T23" fmla="*/ 1200 h 2078"/>
                <a:gd name="T24" fmla="*/ 1310 w 2078"/>
                <a:gd name="T25" fmla="*/ 1566 h 2078"/>
                <a:gd name="T26" fmla="*/ 1310 w 2078"/>
                <a:gd name="T27" fmla="*/ 2078 h 2078"/>
                <a:gd name="T28" fmla="*/ 1566 w 2078"/>
                <a:gd name="T29" fmla="*/ 2078 h 2078"/>
                <a:gd name="T30" fmla="*/ 1694 w 2078"/>
                <a:gd name="T31" fmla="*/ 1694 h 2078"/>
                <a:gd name="T32" fmla="*/ 2078 w 2078"/>
                <a:gd name="T33" fmla="*/ 1566 h 2078"/>
                <a:gd name="T34" fmla="*/ 2078 w 2078"/>
                <a:gd name="T35" fmla="*/ 1310 h 2078"/>
                <a:gd name="T36" fmla="*/ 1566 w 2078"/>
                <a:gd name="T37" fmla="*/ 1310 h 20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078" h="2078">
                  <a:moveTo>
                    <a:pt x="1566" y="1310"/>
                  </a:moveTo>
                  <a:cubicBezTo>
                    <a:pt x="1200" y="944"/>
                    <a:pt x="1200" y="944"/>
                    <a:pt x="1200" y="944"/>
                  </a:cubicBezTo>
                  <a:cubicBezTo>
                    <a:pt x="2078" y="286"/>
                    <a:pt x="2078" y="286"/>
                    <a:pt x="2078" y="286"/>
                  </a:cubicBezTo>
                  <a:cubicBezTo>
                    <a:pt x="1822" y="30"/>
                    <a:pt x="1822" y="30"/>
                    <a:pt x="1822" y="30"/>
                  </a:cubicBezTo>
                  <a:cubicBezTo>
                    <a:pt x="725" y="469"/>
                    <a:pt x="725" y="469"/>
                    <a:pt x="725" y="469"/>
                  </a:cubicBezTo>
                  <a:cubicBezTo>
                    <a:pt x="380" y="123"/>
                    <a:pt x="380" y="123"/>
                    <a:pt x="380" y="123"/>
                  </a:cubicBezTo>
                  <a:cubicBezTo>
                    <a:pt x="280" y="24"/>
                    <a:pt x="141" y="0"/>
                    <a:pt x="71" y="70"/>
                  </a:cubicBezTo>
                  <a:cubicBezTo>
                    <a:pt x="0" y="141"/>
                    <a:pt x="24" y="280"/>
                    <a:pt x="124" y="379"/>
                  </a:cubicBezTo>
                  <a:cubicBezTo>
                    <a:pt x="469" y="725"/>
                    <a:pt x="469" y="725"/>
                    <a:pt x="469" y="725"/>
                  </a:cubicBezTo>
                  <a:cubicBezTo>
                    <a:pt x="30" y="1822"/>
                    <a:pt x="30" y="1822"/>
                    <a:pt x="30" y="1822"/>
                  </a:cubicBezTo>
                  <a:cubicBezTo>
                    <a:pt x="286" y="2078"/>
                    <a:pt x="286" y="2078"/>
                    <a:pt x="286" y="2078"/>
                  </a:cubicBezTo>
                  <a:cubicBezTo>
                    <a:pt x="944" y="1200"/>
                    <a:pt x="944" y="1200"/>
                    <a:pt x="944" y="1200"/>
                  </a:cubicBezTo>
                  <a:cubicBezTo>
                    <a:pt x="1310" y="1566"/>
                    <a:pt x="1310" y="1566"/>
                    <a:pt x="1310" y="1566"/>
                  </a:cubicBezTo>
                  <a:cubicBezTo>
                    <a:pt x="1310" y="2078"/>
                    <a:pt x="1310" y="2078"/>
                    <a:pt x="1310" y="2078"/>
                  </a:cubicBezTo>
                  <a:cubicBezTo>
                    <a:pt x="1566" y="2078"/>
                    <a:pt x="1566" y="2078"/>
                    <a:pt x="1566" y="2078"/>
                  </a:cubicBezTo>
                  <a:cubicBezTo>
                    <a:pt x="1694" y="1694"/>
                    <a:pt x="1694" y="1694"/>
                    <a:pt x="1694" y="1694"/>
                  </a:cubicBezTo>
                  <a:cubicBezTo>
                    <a:pt x="2078" y="1566"/>
                    <a:pt x="2078" y="1566"/>
                    <a:pt x="2078" y="1566"/>
                  </a:cubicBezTo>
                  <a:cubicBezTo>
                    <a:pt x="2078" y="1310"/>
                    <a:pt x="2078" y="1310"/>
                    <a:pt x="2078" y="1310"/>
                  </a:cubicBezTo>
                  <a:lnTo>
                    <a:pt x="1566" y="131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6314955" y="4893337"/>
            <a:ext cx="904720" cy="904720"/>
            <a:chOff x="6314955" y="4893337"/>
            <a:chExt cx="904720" cy="904720"/>
          </a:xfrm>
        </p:grpSpPr>
        <p:sp>
          <p:nvSpPr>
            <p:cNvPr id="12" name="椭圆 11"/>
            <p:cNvSpPr/>
            <p:nvPr/>
          </p:nvSpPr>
          <p:spPr>
            <a:xfrm>
              <a:off x="6314955" y="4893337"/>
              <a:ext cx="904720" cy="904720"/>
            </a:xfrm>
            <a:prstGeom prst="ellipse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Freeform 68"/>
            <p:cNvSpPr/>
            <p:nvPr/>
          </p:nvSpPr>
          <p:spPr bwMode="auto">
            <a:xfrm>
              <a:off x="6605192" y="5194313"/>
              <a:ext cx="324246" cy="302768"/>
            </a:xfrm>
            <a:custGeom>
              <a:avLst/>
              <a:gdLst>
                <a:gd name="T0" fmla="*/ 1024 w 2048"/>
                <a:gd name="T1" fmla="*/ 0 h 1919"/>
                <a:gd name="T2" fmla="*/ 2048 w 2048"/>
                <a:gd name="T3" fmla="*/ 832 h 1919"/>
                <a:gd name="T4" fmla="*/ 1024 w 2048"/>
                <a:gd name="T5" fmla="*/ 1664 h 1919"/>
                <a:gd name="T6" fmla="*/ 864 w 2048"/>
                <a:gd name="T7" fmla="*/ 1654 h 1919"/>
                <a:gd name="T8" fmla="*/ 128 w 2048"/>
                <a:gd name="T9" fmla="*/ 1919 h 1919"/>
                <a:gd name="T10" fmla="*/ 128 w 2048"/>
                <a:gd name="T11" fmla="*/ 1865 h 1919"/>
                <a:gd name="T12" fmla="*/ 384 w 2048"/>
                <a:gd name="T13" fmla="*/ 1536 h 1919"/>
                <a:gd name="T14" fmla="*/ 380 w 2048"/>
                <a:gd name="T15" fmla="*/ 1479 h 1919"/>
                <a:gd name="T16" fmla="*/ 0 w 2048"/>
                <a:gd name="T17" fmla="*/ 832 h 1919"/>
                <a:gd name="T18" fmla="*/ 1024 w 2048"/>
                <a:gd name="T19" fmla="*/ 0 h 19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48" h="1919">
                  <a:moveTo>
                    <a:pt x="1024" y="0"/>
                  </a:moveTo>
                  <a:cubicBezTo>
                    <a:pt x="1590" y="0"/>
                    <a:pt x="2048" y="372"/>
                    <a:pt x="2048" y="832"/>
                  </a:cubicBezTo>
                  <a:cubicBezTo>
                    <a:pt x="2048" y="1291"/>
                    <a:pt x="1590" y="1664"/>
                    <a:pt x="1024" y="1664"/>
                  </a:cubicBezTo>
                  <a:cubicBezTo>
                    <a:pt x="970" y="1664"/>
                    <a:pt x="916" y="1661"/>
                    <a:pt x="864" y="1654"/>
                  </a:cubicBezTo>
                  <a:cubicBezTo>
                    <a:pt x="644" y="1874"/>
                    <a:pt x="382" y="1913"/>
                    <a:pt x="128" y="1919"/>
                  </a:cubicBezTo>
                  <a:cubicBezTo>
                    <a:pt x="128" y="1865"/>
                    <a:pt x="128" y="1865"/>
                    <a:pt x="128" y="1865"/>
                  </a:cubicBezTo>
                  <a:cubicBezTo>
                    <a:pt x="265" y="1798"/>
                    <a:pt x="384" y="1676"/>
                    <a:pt x="384" y="1536"/>
                  </a:cubicBezTo>
                  <a:cubicBezTo>
                    <a:pt x="384" y="1516"/>
                    <a:pt x="382" y="1497"/>
                    <a:pt x="380" y="1479"/>
                  </a:cubicBezTo>
                  <a:cubicBezTo>
                    <a:pt x="148" y="1326"/>
                    <a:pt x="0" y="1093"/>
                    <a:pt x="0" y="832"/>
                  </a:cubicBezTo>
                  <a:cubicBezTo>
                    <a:pt x="0" y="372"/>
                    <a:pt x="458" y="0"/>
                    <a:pt x="102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1565974" y="3094034"/>
            <a:ext cx="904720" cy="904720"/>
            <a:chOff x="1565974" y="3094034"/>
            <a:chExt cx="904720" cy="904720"/>
          </a:xfrm>
        </p:grpSpPr>
        <p:sp>
          <p:nvSpPr>
            <p:cNvPr id="9" name="椭圆 8"/>
            <p:cNvSpPr/>
            <p:nvPr/>
          </p:nvSpPr>
          <p:spPr>
            <a:xfrm>
              <a:off x="1565974" y="3094034"/>
              <a:ext cx="904720" cy="904720"/>
            </a:xfrm>
            <a:prstGeom prst="ellipse">
              <a:avLst/>
            </a:prstGeom>
            <a:solidFill>
              <a:srgbClr val="EDAC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Freeform 90"/>
            <p:cNvSpPr>
              <a:spLocks noEditPoints="1"/>
            </p:cNvSpPr>
            <p:nvPr/>
          </p:nvSpPr>
          <p:spPr bwMode="auto">
            <a:xfrm>
              <a:off x="1878156" y="3406617"/>
              <a:ext cx="280356" cy="279554"/>
            </a:xfrm>
            <a:custGeom>
              <a:avLst/>
              <a:gdLst>
                <a:gd name="T0" fmla="*/ 128 w 2048"/>
                <a:gd name="T1" fmla="*/ 0 h 2048"/>
                <a:gd name="T2" fmla="*/ 896 w 2048"/>
                <a:gd name="T3" fmla="*/ 0 h 2048"/>
                <a:gd name="T4" fmla="*/ 896 w 2048"/>
                <a:gd name="T5" fmla="*/ 128 h 2048"/>
                <a:gd name="T6" fmla="*/ 128 w 2048"/>
                <a:gd name="T7" fmla="*/ 128 h 2048"/>
                <a:gd name="T8" fmla="*/ 128 w 2048"/>
                <a:gd name="T9" fmla="*/ 0 h 2048"/>
                <a:gd name="T10" fmla="*/ 1152 w 2048"/>
                <a:gd name="T11" fmla="*/ 0 h 2048"/>
                <a:gd name="T12" fmla="*/ 1920 w 2048"/>
                <a:gd name="T13" fmla="*/ 0 h 2048"/>
                <a:gd name="T14" fmla="*/ 1920 w 2048"/>
                <a:gd name="T15" fmla="*/ 128 h 2048"/>
                <a:gd name="T16" fmla="*/ 1152 w 2048"/>
                <a:gd name="T17" fmla="*/ 128 h 2048"/>
                <a:gd name="T18" fmla="*/ 1152 w 2048"/>
                <a:gd name="T19" fmla="*/ 0 h 2048"/>
                <a:gd name="T20" fmla="*/ 1904 w 2048"/>
                <a:gd name="T21" fmla="*/ 640 h 2048"/>
                <a:gd name="T22" fmla="*/ 1792 w 2048"/>
                <a:gd name="T23" fmla="*/ 640 h 2048"/>
                <a:gd name="T24" fmla="*/ 1792 w 2048"/>
                <a:gd name="T25" fmla="*/ 128 h 2048"/>
                <a:gd name="T26" fmla="*/ 1280 w 2048"/>
                <a:gd name="T27" fmla="*/ 128 h 2048"/>
                <a:gd name="T28" fmla="*/ 1280 w 2048"/>
                <a:gd name="T29" fmla="*/ 640 h 2048"/>
                <a:gd name="T30" fmla="*/ 768 w 2048"/>
                <a:gd name="T31" fmla="*/ 640 h 2048"/>
                <a:gd name="T32" fmla="*/ 768 w 2048"/>
                <a:gd name="T33" fmla="*/ 128 h 2048"/>
                <a:gd name="T34" fmla="*/ 256 w 2048"/>
                <a:gd name="T35" fmla="*/ 128 h 2048"/>
                <a:gd name="T36" fmla="*/ 256 w 2048"/>
                <a:gd name="T37" fmla="*/ 640 h 2048"/>
                <a:gd name="T38" fmla="*/ 144 w 2048"/>
                <a:gd name="T39" fmla="*/ 640 h 2048"/>
                <a:gd name="T40" fmla="*/ 0 w 2048"/>
                <a:gd name="T41" fmla="*/ 784 h 2048"/>
                <a:gd name="T42" fmla="*/ 0 w 2048"/>
                <a:gd name="T43" fmla="*/ 1904 h 2048"/>
                <a:gd name="T44" fmla="*/ 144 w 2048"/>
                <a:gd name="T45" fmla="*/ 2048 h 2048"/>
                <a:gd name="T46" fmla="*/ 752 w 2048"/>
                <a:gd name="T47" fmla="*/ 2048 h 2048"/>
                <a:gd name="T48" fmla="*/ 896 w 2048"/>
                <a:gd name="T49" fmla="*/ 1904 h 2048"/>
                <a:gd name="T50" fmla="*/ 896 w 2048"/>
                <a:gd name="T51" fmla="*/ 1152 h 2048"/>
                <a:gd name="T52" fmla="*/ 1152 w 2048"/>
                <a:gd name="T53" fmla="*/ 1152 h 2048"/>
                <a:gd name="T54" fmla="*/ 1152 w 2048"/>
                <a:gd name="T55" fmla="*/ 1904 h 2048"/>
                <a:gd name="T56" fmla="*/ 1296 w 2048"/>
                <a:gd name="T57" fmla="*/ 2048 h 2048"/>
                <a:gd name="T58" fmla="*/ 1904 w 2048"/>
                <a:gd name="T59" fmla="*/ 2048 h 2048"/>
                <a:gd name="T60" fmla="*/ 2048 w 2048"/>
                <a:gd name="T61" fmla="*/ 1904 h 2048"/>
                <a:gd name="T62" fmla="*/ 2048 w 2048"/>
                <a:gd name="T63" fmla="*/ 784 h 2048"/>
                <a:gd name="T64" fmla="*/ 1904 w 2048"/>
                <a:gd name="T65" fmla="*/ 640 h 2048"/>
                <a:gd name="T66" fmla="*/ 696 w 2048"/>
                <a:gd name="T67" fmla="*/ 1920 h 2048"/>
                <a:gd name="T68" fmla="*/ 200 w 2048"/>
                <a:gd name="T69" fmla="*/ 1920 h 2048"/>
                <a:gd name="T70" fmla="*/ 128 w 2048"/>
                <a:gd name="T71" fmla="*/ 1856 h 2048"/>
                <a:gd name="T72" fmla="*/ 200 w 2048"/>
                <a:gd name="T73" fmla="*/ 1792 h 2048"/>
                <a:gd name="T74" fmla="*/ 696 w 2048"/>
                <a:gd name="T75" fmla="*/ 1792 h 2048"/>
                <a:gd name="T76" fmla="*/ 768 w 2048"/>
                <a:gd name="T77" fmla="*/ 1856 h 2048"/>
                <a:gd name="T78" fmla="*/ 696 w 2048"/>
                <a:gd name="T79" fmla="*/ 1920 h 2048"/>
                <a:gd name="T80" fmla="*/ 1088 w 2048"/>
                <a:gd name="T81" fmla="*/ 1024 h 2048"/>
                <a:gd name="T82" fmla="*/ 960 w 2048"/>
                <a:gd name="T83" fmla="*/ 1024 h 2048"/>
                <a:gd name="T84" fmla="*/ 896 w 2048"/>
                <a:gd name="T85" fmla="*/ 960 h 2048"/>
                <a:gd name="T86" fmla="*/ 960 w 2048"/>
                <a:gd name="T87" fmla="*/ 896 h 2048"/>
                <a:gd name="T88" fmla="*/ 1088 w 2048"/>
                <a:gd name="T89" fmla="*/ 896 h 2048"/>
                <a:gd name="T90" fmla="*/ 1152 w 2048"/>
                <a:gd name="T91" fmla="*/ 960 h 2048"/>
                <a:gd name="T92" fmla="*/ 1088 w 2048"/>
                <a:gd name="T93" fmla="*/ 1024 h 2048"/>
                <a:gd name="T94" fmla="*/ 1848 w 2048"/>
                <a:gd name="T95" fmla="*/ 1920 h 2048"/>
                <a:gd name="T96" fmla="*/ 1352 w 2048"/>
                <a:gd name="T97" fmla="*/ 1920 h 2048"/>
                <a:gd name="T98" fmla="*/ 1280 w 2048"/>
                <a:gd name="T99" fmla="*/ 1856 h 2048"/>
                <a:gd name="T100" fmla="*/ 1352 w 2048"/>
                <a:gd name="T101" fmla="*/ 1792 h 2048"/>
                <a:gd name="T102" fmla="*/ 1848 w 2048"/>
                <a:gd name="T103" fmla="*/ 1792 h 2048"/>
                <a:gd name="T104" fmla="*/ 1920 w 2048"/>
                <a:gd name="T105" fmla="*/ 1856 h 2048"/>
                <a:gd name="T106" fmla="*/ 1848 w 2048"/>
                <a:gd name="T107" fmla="*/ 1920 h 20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048" h="2048">
                  <a:moveTo>
                    <a:pt x="128" y="0"/>
                  </a:moveTo>
                  <a:cubicBezTo>
                    <a:pt x="896" y="0"/>
                    <a:pt x="896" y="0"/>
                    <a:pt x="896" y="0"/>
                  </a:cubicBezTo>
                  <a:cubicBezTo>
                    <a:pt x="896" y="128"/>
                    <a:pt x="896" y="128"/>
                    <a:pt x="896" y="128"/>
                  </a:cubicBezTo>
                  <a:cubicBezTo>
                    <a:pt x="128" y="128"/>
                    <a:pt x="128" y="128"/>
                    <a:pt x="128" y="128"/>
                  </a:cubicBezTo>
                  <a:lnTo>
                    <a:pt x="128" y="0"/>
                  </a:lnTo>
                  <a:close/>
                  <a:moveTo>
                    <a:pt x="1152" y="0"/>
                  </a:moveTo>
                  <a:cubicBezTo>
                    <a:pt x="1920" y="0"/>
                    <a:pt x="1920" y="0"/>
                    <a:pt x="1920" y="0"/>
                  </a:cubicBezTo>
                  <a:cubicBezTo>
                    <a:pt x="1920" y="128"/>
                    <a:pt x="1920" y="128"/>
                    <a:pt x="1920" y="128"/>
                  </a:cubicBezTo>
                  <a:cubicBezTo>
                    <a:pt x="1152" y="128"/>
                    <a:pt x="1152" y="128"/>
                    <a:pt x="1152" y="128"/>
                  </a:cubicBezTo>
                  <a:lnTo>
                    <a:pt x="1152" y="0"/>
                  </a:lnTo>
                  <a:close/>
                  <a:moveTo>
                    <a:pt x="1904" y="640"/>
                  </a:moveTo>
                  <a:cubicBezTo>
                    <a:pt x="1792" y="640"/>
                    <a:pt x="1792" y="640"/>
                    <a:pt x="1792" y="640"/>
                  </a:cubicBezTo>
                  <a:cubicBezTo>
                    <a:pt x="1792" y="128"/>
                    <a:pt x="1792" y="128"/>
                    <a:pt x="1792" y="128"/>
                  </a:cubicBezTo>
                  <a:cubicBezTo>
                    <a:pt x="1280" y="128"/>
                    <a:pt x="1280" y="128"/>
                    <a:pt x="1280" y="128"/>
                  </a:cubicBezTo>
                  <a:cubicBezTo>
                    <a:pt x="1280" y="640"/>
                    <a:pt x="1280" y="640"/>
                    <a:pt x="1280" y="640"/>
                  </a:cubicBezTo>
                  <a:cubicBezTo>
                    <a:pt x="768" y="640"/>
                    <a:pt x="768" y="640"/>
                    <a:pt x="768" y="640"/>
                  </a:cubicBezTo>
                  <a:cubicBezTo>
                    <a:pt x="768" y="128"/>
                    <a:pt x="768" y="128"/>
                    <a:pt x="768" y="128"/>
                  </a:cubicBezTo>
                  <a:cubicBezTo>
                    <a:pt x="256" y="128"/>
                    <a:pt x="256" y="128"/>
                    <a:pt x="256" y="128"/>
                  </a:cubicBezTo>
                  <a:cubicBezTo>
                    <a:pt x="256" y="640"/>
                    <a:pt x="256" y="640"/>
                    <a:pt x="256" y="640"/>
                  </a:cubicBezTo>
                  <a:cubicBezTo>
                    <a:pt x="144" y="640"/>
                    <a:pt x="144" y="640"/>
                    <a:pt x="144" y="640"/>
                  </a:cubicBezTo>
                  <a:cubicBezTo>
                    <a:pt x="65" y="640"/>
                    <a:pt x="0" y="705"/>
                    <a:pt x="0" y="784"/>
                  </a:cubicBezTo>
                  <a:cubicBezTo>
                    <a:pt x="0" y="1904"/>
                    <a:pt x="0" y="1904"/>
                    <a:pt x="0" y="1904"/>
                  </a:cubicBezTo>
                  <a:cubicBezTo>
                    <a:pt x="0" y="1983"/>
                    <a:pt x="65" y="2048"/>
                    <a:pt x="144" y="2048"/>
                  </a:cubicBezTo>
                  <a:cubicBezTo>
                    <a:pt x="752" y="2048"/>
                    <a:pt x="752" y="2048"/>
                    <a:pt x="752" y="2048"/>
                  </a:cubicBezTo>
                  <a:cubicBezTo>
                    <a:pt x="831" y="2048"/>
                    <a:pt x="896" y="1983"/>
                    <a:pt x="896" y="1904"/>
                  </a:cubicBezTo>
                  <a:cubicBezTo>
                    <a:pt x="896" y="1152"/>
                    <a:pt x="896" y="1152"/>
                    <a:pt x="896" y="1152"/>
                  </a:cubicBezTo>
                  <a:cubicBezTo>
                    <a:pt x="1152" y="1152"/>
                    <a:pt x="1152" y="1152"/>
                    <a:pt x="1152" y="1152"/>
                  </a:cubicBezTo>
                  <a:cubicBezTo>
                    <a:pt x="1152" y="1904"/>
                    <a:pt x="1152" y="1904"/>
                    <a:pt x="1152" y="1904"/>
                  </a:cubicBezTo>
                  <a:cubicBezTo>
                    <a:pt x="1152" y="1983"/>
                    <a:pt x="1217" y="2048"/>
                    <a:pt x="1296" y="2048"/>
                  </a:cubicBezTo>
                  <a:cubicBezTo>
                    <a:pt x="1904" y="2048"/>
                    <a:pt x="1904" y="2048"/>
                    <a:pt x="1904" y="2048"/>
                  </a:cubicBezTo>
                  <a:cubicBezTo>
                    <a:pt x="1983" y="2048"/>
                    <a:pt x="2048" y="1983"/>
                    <a:pt x="2048" y="1904"/>
                  </a:cubicBezTo>
                  <a:cubicBezTo>
                    <a:pt x="2048" y="784"/>
                    <a:pt x="2048" y="784"/>
                    <a:pt x="2048" y="784"/>
                  </a:cubicBezTo>
                  <a:cubicBezTo>
                    <a:pt x="2048" y="705"/>
                    <a:pt x="1983" y="640"/>
                    <a:pt x="1904" y="640"/>
                  </a:cubicBezTo>
                  <a:close/>
                  <a:moveTo>
                    <a:pt x="696" y="1920"/>
                  </a:moveTo>
                  <a:cubicBezTo>
                    <a:pt x="200" y="1920"/>
                    <a:pt x="200" y="1920"/>
                    <a:pt x="200" y="1920"/>
                  </a:cubicBezTo>
                  <a:cubicBezTo>
                    <a:pt x="160" y="1920"/>
                    <a:pt x="128" y="1891"/>
                    <a:pt x="128" y="1856"/>
                  </a:cubicBezTo>
                  <a:cubicBezTo>
                    <a:pt x="128" y="1821"/>
                    <a:pt x="160" y="1792"/>
                    <a:pt x="200" y="1792"/>
                  </a:cubicBezTo>
                  <a:cubicBezTo>
                    <a:pt x="696" y="1792"/>
                    <a:pt x="696" y="1792"/>
                    <a:pt x="696" y="1792"/>
                  </a:cubicBezTo>
                  <a:cubicBezTo>
                    <a:pt x="736" y="1792"/>
                    <a:pt x="768" y="1821"/>
                    <a:pt x="768" y="1856"/>
                  </a:cubicBezTo>
                  <a:cubicBezTo>
                    <a:pt x="768" y="1891"/>
                    <a:pt x="736" y="1920"/>
                    <a:pt x="696" y="1920"/>
                  </a:cubicBezTo>
                  <a:close/>
                  <a:moveTo>
                    <a:pt x="1088" y="1024"/>
                  </a:moveTo>
                  <a:cubicBezTo>
                    <a:pt x="960" y="1024"/>
                    <a:pt x="960" y="1024"/>
                    <a:pt x="960" y="1024"/>
                  </a:cubicBezTo>
                  <a:cubicBezTo>
                    <a:pt x="925" y="1024"/>
                    <a:pt x="896" y="995"/>
                    <a:pt x="896" y="960"/>
                  </a:cubicBezTo>
                  <a:cubicBezTo>
                    <a:pt x="896" y="925"/>
                    <a:pt x="925" y="896"/>
                    <a:pt x="960" y="896"/>
                  </a:cubicBezTo>
                  <a:cubicBezTo>
                    <a:pt x="1088" y="896"/>
                    <a:pt x="1088" y="896"/>
                    <a:pt x="1088" y="896"/>
                  </a:cubicBezTo>
                  <a:cubicBezTo>
                    <a:pt x="1123" y="896"/>
                    <a:pt x="1152" y="925"/>
                    <a:pt x="1152" y="960"/>
                  </a:cubicBezTo>
                  <a:cubicBezTo>
                    <a:pt x="1152" y="995"/>
                    <a:pt x="1123" y="1024"/>
                    <a:pt x="1088" y="1024"/>
                  </a:cubicBezTo>
                  <a:close/>
                  <a:moveTo>
                    <a:pt x="1848" y="1920"/>
                  </a:moveTo>
                  <a:cubicBezTo>
                    <a:pt x="1352" y="1920"/>
                    <a:pt x="1352" y="1920"/>
                    <a:pt x="1352" y="1920"/>
                  </a:cubicBezTo>
                  <a:cubicBezTo>
                    <a:pt x="1312" y="1920"/>
                    <a:pt x="1280" y="1891"/>
                    <a:pt x="1280" y="1856"/>
                  </a:cubicBezTo>
                  <a:cubicBezTo>
                    <a:pt x="1280" y="1821"/>
                    <a:pt x="1312" y="1792"/>
                    <a:pt x="1352" y="1792"/>
                  </a:cubicBezTo>
                  <a:cubicBezTo>
                    <a:pt x="1848" y="1792"/>
                    <a:pt x="1848" y="1792"/>
                    <a:pt x="1848" y="1792"/>
                  </a:cubicBezTo>
                  <a:cubicBezTo>
                    <a:pt x="1888" y="1792"/>
                    <a:pt x="1920" y="1821"/>
                    <a:pt x="1920" y="1856"/>
                  </a:cubicBezTo>
                  <a:cubicBezTo>
                    <a:pt x="1920" y="1891"/>
                    <a:pt x="1888" y="1920"/>
                    <a:pt x="1848" y="19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21" name="文本框 20"/>
          <p:cNvSpPr txBox="1"/>
          <p:nvPr/>
        </p:nvSpPr>
        <p:spPr>
          <a:xfrm>
            <a:off x="2594308" y="3227451"/>
            <a:ext cx="2407376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EDAC5D"/>
                </a:solidFill>
                <a:latin typeface="+mj-ea"/>
                <a:ea typeface="+mj-ea"/>
              </a:rPr>
              <a:t>排版错乱</a:t>
            </a:r>
            <a:endParaRPr lang="zh-CN" altLang="en-US" sz="2400" dirty="0">
              <a:solidFill>
                <a:srgbClr val="EDAC5D"/>
              </a:solidFill>
              <a:latin typeface="+mj-ea"/>
              <a:ea typeface="+mj-ea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2614946" y="3705942"/>
            <a:ext cx="3250028" cy="650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50000"/>
                  </a:schemeClr>
                </a:solidFill>
              </a:rPr>
              <a:t>使用</a:t>
            </a:r>
            <a:r>
              <a:rPr lang="en-US" altLang="zh-CN" sz="1400" dirty="0">
                <a:solidFill>
                  <a:schemeClr val="tx1">
                    <a:lumMod val="50000"/>
                  </a:schemeClr>
                </a:solidFill>
              </a:rPr>
              <a:t>html</a:t>
            </a:r>
            <a:r>
              <a:rPr lang="zh-CN" altLang="en-US" sz="1400" dirty="0">
                <a:solidFill>
                  <a:schemeClr val="tx1">
                    <a:lumMod val="50000"/>
                  </a:schemeClr>
                </a:solidFill>
              </a:rPr>
              <a:t>样式标签</a:t>
            </a:r>
            <a:r>
              <a:rPr lang="en-US" altLang="zh-CN" sz="1400" dirty="0">
                <a:solidFill>
                  <a:schemeClr val="tx1">
                    <a:lumMod val="50000"/>
                  </a:schemeClr>
                </a:solidFill>
              </a:rPr>
              <a:t>ul li </a:t>
            </a:r>
            <a:r>
              <a:rPr lang="zh-CN" altLang="en-US" sz="1400" dirty="0">
                <a:solidFill>
                  <a:schemeClr val="tx1">
                    <a:lumMod val="50000"/>
                  </a:schemeClr>
                </a:solidFill>
              </a:rPr>
              <a:t>添加局部模块对整体模块的影响</a:t>
            </a:r>
            <a:endParaRPr lang="zh-CN" altLang="en-US" sz="1400" dirty="0">
              <a:solidFill>
                <a:schemeClr val="tx1">
                  <a:lumMod val="50000"/>
                </a:schemeClr>
              </a:solidFill>
            </a:endParaRPr>
          </a:p>
        </p:txBody>
      </p:sp>
      <p:cxnSp>
        <p:nvCxnSpPr>
          <p:cNvPr id="20" name="直接连接符 19"/>
          <p:cNvCxnSpPr/>
          <p:nvPr/>
        </p:nvCxnSpPr>
        <p:spPr>
          <a:xfrm>
            <a:off x="2703271" y="3693242"/>
            <a:ext cx="738187" cy="0"/>
          </a:xfrm>
          <a:prstGeom prst="line">
            <a:avLst/>
          </a:prstGeom>
          <a:ln w="28575">
            <a:solidFill>
              <a:srgbClr val="EDAC5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7355361" y="3226768"/>
            <a:ext cx="2407376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accent2"/>
                </a:solidFill>
                <a:latin typeface="+mj-ea"/>
                <a:ea typeface="+mj-ea"/>
              </a:rPr>
              <a:t>图片未显示</a:t>
            </a:r>
            <a:endParaRPr lang="zh-CN" altLang="en-US" sz="2400" dirty="0">
              <a:solidFill>
                <a:schemeClr val="accent2"/>
              </a:solidFill>
              <a:latin typeface="+mj-ea"/>
              <a:ea typeface="+mj-ea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7375999" y="3705259"/>
            <a:ext cx="3250028" cy="370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400" dirty="0">
                <a:solidFill>
                  <a:schemeClr val="tx1">
                    <a:lumMod val="50000"/>
                  </a:schemeClr>
                </a:solidFill>
              </a:rPr>
              <a:t>/images</a:t>
            </a:r>
            <a:r>
              <a:rPr lang="zh-CN" altLang="en-US" sz="1400" dirty="0">
                <a:solidFill>
                  <a:schemeClr val="tx1">
                    <a:lumMod val="50000"/>
                  </a:schemeClr>
                </a:solidFill>
              </a:rPr>
              <a:t>前面点数影响路径</a:t>
            </a:r>
            <a:endParaRPr lang="zh-CN" altLang="en-US" sz="1400" dirty="0">
              <a:solidFill>
                <a:schemeClr val="tx1">
                  <a:lumMod val="50000"/>
                </a:schemeClr>
              </a:solidFill>
            </a:endParaRPr>
          </a:p>
        </p:txBody>
      </p:sp>
      <p:cxnSp>
        <p:nvCxnSpPr>
          <p:cNvPr id="25" name="直接连接符 24"/>
          <p:cNvCxnSpPr/>
          <p:nvPr/>
        </p:nvCxnSpPr>
        <p:spPr>
          <a:xfrm>
            <a:off x="7464324" y="3692559"/>
            <a:ext cx="738187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/>
          <p:cNvSpPr txBox="1"/>
          <p:nvPr/>
        </p:nvSpPr>
        <p:spPr>
          <a:xfrm>
            <a:off x="2594308" y="5016178"/>
            <a:ext cx="2407376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accent1"/>
                </a:solidFill>
                <a:latin typeface="+mj-ea"/>
                <a:ea typeface="+mj-ea"/>
              </a:rPr>
              <a:t>学习方法</a:t>
            </a:r>
            <a:endParaRPr lang="zh-CN" altLang="en-US" sz="24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2614946" y="5494669"/>
            <a:ext cx="3250028" cy="650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50000"/>
                  </a:schemeClr>
                </a:solidFill>
              </a:rPr>
              <a:t>实现项目整体思想设计，由整体到局部</a:t>
            </a:r>
            <a:endParaRPr lang="zh-CN" altLang="en-US" sz="1400" dirty="0">
              <a:solidFill>
                <a:schemeClr val="tx1">
                  <a:lumMod val="50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50000"/>
                  </a:schemeClr>
                </a:solidFill>
              </a:rPr>
              <a:t>遇到问题查资料，项目调试</a:t>
            </a:r>
            <a:r>
              <a:rPr lang="en-US" altLang="zh-CN" sz="1400" dirty="0">
                <a:solidFill>
                  <a:schemeClr val="tx1">
                    <a:lumMod val="50000"/>
                  </a:schemeClr>
                </a:solidFill>
              </a:rPr>
              <a:t>F12</a:t>
            </a:r>
            <a:endParaRPr lang="en-US" altLang="zh-CN" sz="1400" dirty="0">
              <a:solidFill>
                <a:schemeClr val="tx1">
                  <a:lumMod val="50000"/>
                </a:schemeClr>
              </a:solidFill>
            </a:endParaRPr>
          </a:p>
        </p:txBody>
      </p:sp>
      <p:cxnSp>
        <p:nvCxnSpPr>
          <p:cNvPr id="30" name="直接连接符 29"/>
          <p:cNvCxnSpPr/>
          <p:nvPr/>
        </p:nvCxnSpPr>
        <p:spPr>
          <a:xfrm>
            <a:off x="2703271" y="5481969"/>
            <a:ext cx="738187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/>
          <p:cNvSpPr txBox="1"/>
          <p:nvPr/>
        </p:nvSpPr>
        <p:spPr>
          <a:xfrm>
            <a:off x="7355361" y="5014291"/>
            <a:ext cx="2407376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accent4"/>
                </a:solidFill>
                <a:latin typeface="+mj-ea"/>
                <a:ea typeface="+mj-ea"/>
              </a:rPr>
              <a:t>总结体会</a:t>
            </a:r>
            <a:endParaRPr lang="zh-CN" altLang="en-US" sz="24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7375999" y="5492782"/>
            <a:ext cx="3250028" cy="650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50000"/>
                  </a:schemeClr>
                </a:solidFill>
              </a:rPr>
              <a:t>学习不一定要局限于课本和自身已有知识，要懂得找资料然后自己整理调试</a:t>
            </a:r>
            <a:endParaRPr lang="zh-CN" altLang="en-US" sz="1400" dirty="0">
              <a:solidFill>
                <a:schemeClr val="tx1">
                  <a:lumMod val="50000"/>
                </a:schemeClr>
              </a:solidFill>
            </a:endParaRPr>
          </a:p>
        </p:txBody>
      </p:sp>
      <p:cxnSp>
        <p:nvCxnSpPr>
          <p:cNvPr id="35" name="直接连接符 34"/>
          <p:cNvCxnSpPr/>
          <p:nvPr/>
        </p:nvCxnSpPr>
        <p:spPr>
          <a:xfrm>
            <a:off x="7464324" y="5480082"/>
            <a:ext cx="738187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000"/>
                            </p:stCondLst>
                            <p:childTnLst>
                              <p:par>
                                <p:cTn id="6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" presetClass="entr" presetSubtype="4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00"/>
                            </p:stCondLst>
                            <p:childTnLst>
                              <p:par>
                                <p:cTn id="7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000"/>
                            </p:stCondLst>
                            <p:childTnLst>
                              <p:par>
                                <p:cTn id="8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1" grpId="0"/>
      <p:bldP spid="22" grpId="0"/>
      <p:bldP spid="26" grpId="0"/>
      <p:bldP spid="27" grpId="0"/>
      <p:bldP spid="31" grpId="0"/>
      <p:bldP spid="32" grpId="0"/>
      <p:bldP spid="36" grpId="0"/>
      <p:bldP spid="37" grpId="0"/>
    </p:bldLst>
  </p:timing>
</p:sld>
</file>

<file path=ppt/theme/theme1.xml><?xml version="1.0" encoding="utf-8"?>
<a:theme xmlns:a="http://schemas.openxmlformats.org/drawingml/2006/main" name="第一PPT，www.1ppt.com">
  <a:themeElements>
    <a:clrScheme name="多彩系列02">
      <a:dk1>
        <a:srgbClr val="FFFFFF"/>
      </a:dk1>
      <a:lt1>
        <a:srgbClr val="F2F2F2"/>
      </a:lt1>
      <a:dk2>
        <a:srgbClr val="232226"/>
      </a:dk2>
      <a:lt2>
        <a:srgbClr val="E7E6E6"/>
      </a:lt2>
      <a:accent1>
        <a:srgbClr val="774F71"/>
      </a:accent1>
      <a:accent2>
        <a:srgbClr val="D1758E"/>
      </a:accent2>
      <a:accent3>
        <a:srgbClr val="F7C17F"/>
      </a:accent3>
      <a:accent4>
        <a:srgbClr val="55B2A0"/>
      </a:accent4>
      <a:accent5>
        <a:srgbClr val="8F608A"/>
      </a:accent5>
      <a:accent6>
        <a:srgbClr val="D58C2E"/>
      </a:accent6>
      <a:hlink>
        <a:srgbClr val="0563C1"/>
      </a:hlink>
      <a:folHlink>
        <a:srgbClr val="954F72"/>
      </a:folHlink>
    </a:clrScheme>
    <a:fontScheme name="自定义 1">
      <a:majorFont>
        <a:latin typeface="Nexa Bold"/>
        <a:ea typeface="方正大标宋简体"/>
        <a:cs typeface=""/>
      </a:majorFont>
      <a:minorFont>
        <a:latin typeface="Nexa Light"/>
        <a:ea typeface="方正兰亭黑简体"/>
        <a:cs typeface="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645</Words>
  <Application>WPS 演示</Application>
  <PresentationFormat>自定义</PresentationFormat>
  <Paragraphs>143</Paragraphs>
  <Slides>10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23" baseType="lpstr">
      <vt:lpstr>Arial</vt:lpstr>
      <vt:lpstr>宋体</vt:lpstr>
      <vt:lpstr>Wingdings</vt:lpstr>
      <vt:lpstr>微软雅黑</vt:lpstr>
      <vt:lpstr>Nexa Light</vt:lpstr>
      <vt:lpstr>Segoe Print</vt:lpstr>
      <vt:lpstr>Arial Unicode MS</vt:lpstr>
      <vt:lpstr>Nexa Bold</vt:lpstr>
      <vt:lpstr>方正大标宋简体</vt:lpstr>
      <vt:lpstr>方正兰亭黑简体</vt:lpstr>
      <vt:lpstr>黑体</vt:lpstr>
      <vt:lpstr>Calibri</vt:lpstr>
      <vt:lpstr>第一PPT，www.1ppt.com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彩色线条</dc:title>
  <dc:creator>第一PPT</dc:creator>
  <cp:keywords>www.1ppt.com</cp:keywords>
  <cp:lastModifiedBy>jinseino</cp:lastModifiedBy>
  <cp:revision>172</cp:revision>
  <dcterms:created xsi:type="dcterms:W3CDTF">2016-10-10T06:25:00Z</dcterms:created>
  <dcterms:modified xsi:type="dcterms:W3CDTF">2020-07-14T06:11:48Z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2052-11.1.0.9828</vt:lpwstr>
  </property>
</Properties>
</file>